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sldIdLst>
    <p:sldId id="256" r:id="rId2"/>
    <p:sldId id="257" r:id="rId3"/>
    <p:sldId id="258" r:id="rId4"/>
    <p:sldId id="259" r:id="rId5"/>
    <p:sldId id="261" r:id="rId6"/>
    <p:sldId id="260" r:id="rId7"/>
    <p:sldId id="262" r:id="rId8"/>
    <p:sldId id="267" r:id="rId9"/>
    <p:sldId id="264" r:id="rId10"/>
    <p:sldId id="268" r:id="rId11"/>
    <p:sldId id="265" r:id="rId12"/>
    <p:sldId id="269"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A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1C57BD-9874-423E-82C9-598A68566BBC}" v="2804" dt="2022-10-20T12:39:23.7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261" autoAdjust="0"/>
  </p:normalViewPr>
  <p:slideViewPr>
    <p:cSldViewPr snapToGrid="0">
      <p:cViewPr varScale="1">
        <p:scale>
          <a:sx n="41" d="100"/>
          <a:sy n="41" d="100"/>
        </p:scale>
        <p:origin x="218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an Tukarić" userId="709c9b3f-18db-48c4-8f77-56c0b8b4ba79" providerId="ADAL" clId="{6F1C57BD-9874-423E-82C9-598A68566BBC}"/>
    <pc:docChg chg="undo redo custSel addSld delSld modSld">
      <pc:chgData name="Ivan Tukarić" userId="709c9b3f-18db-48c4-8f77-56c0b8b4ba79" providerId="ADAL" clId="{6F1C57BD-9874-423E-82C9-598A68566BBC}" dt="2022-10-20T14:47:28.909" v="11327" actId="20577"/>
      <pc:docMkLst>
        <pc:docMk/>
      </pc:docMkLst>
      <pc:sldChg chg="addSp delSp modSp mod">
        <pc:chgData name="Ivan Tukarić" userId="709c9b3f-18db-48c4-8f77-56c0b8b4ba79" providerId="ADAL" clId="{6F1C57BD-9874-423E-82C9-598A68566BBC}" dt="2022-10-20T10:25:23.390" v="5143" actId="20577"/>
        <pc:sldMkLst>
          <pc:docMk/>
          <pc:sldMk cId="2421789962" sldId="257"/>
        </pc:sldMkLst>
        <pc:spChg chg="mod">
          <ac:chgData name="Ivan Tukarić" userId="709c9b3f-18db-48c4-8f77-56c0b8b4ba79" providerId="ADAL" clId="{6F1C57BD-9874-423E-82C9-598A68566BBC}" dt="2022-10-18T12:55:17.098" v="703" actId="1076"/>
          <ac:spMkLst>
            <pc:docMk/>
            <pc:sldMk cId="2421789962" sldId="257"/>
            <ac:spMk id="2" creationId="{996FDCFC-BA1D-0A4D-47C1-2F4342E2AC1A}"/>
          </ac:spMkLst>
        </pc:spChg>
        <pc:spChg chg="mod">
          <ac:chgData name="Ivan Tukarić" userId="709c9b3f-18db-48c4-8f77-56c0b8b4ba79" providerId="ADAL" clId="{6F1C57BD-9874-423E-82C9-598A68566BBC}" dt="2022-10-20T10:25:23.390" v="5143" actId="20577"/>
          <ac:spMkLst>
            <pc:docMk/>
            <pc:sldMk cId="2421789962" sldId="257"/>
            <ac:spMk id="3" creationId="{E37CAAA8-C89D-31C1-2B7F-2D015C7770B6}"/>
          </ac:spMkLst>
        </pc:spChg>
        <pc:spChg chg="mod">
          <ac:chgData name="Ivan Tukarić" userId="709c9b3f-18db-48c4-8f77-56c0b8b4ba79" providerId="ADAL" clId="{6F1C57BD-9874-423E-82C9-598A68566BBC}" dt="2022-10-19T09:50:15.581" v="1795" actId="207"/>
          <ac:spMkLst>
            <pc:docMk/>
            <pc:sldMk cId="2421789962" sldId="257"/>
            <ac:spMk id="4" creationId="{4F3C5D31-7EAF-C8E2-DA8B-E9F2B600B4A8}"/>
          </ac:spMkLst>
        </pc:spChg>
        <pc:spChg chg="mod">
          <ac:chgData name="Ivan Tukarić" userId="709c9b3f-18db-48c4-8f77-56c0b8b4ba79" providerId="ADAL" clId="{6F1C57BD-9874-423E-82C9-598A68566BBC}" dt="2022-10-19T09:50:15.581" v="1795" actId="207"/>
          <ac:spMkLst>
            <pc:docMk/>
            <pc:sldMk cId="2421789962" sldId="257"/>
            <ac:spMk id="5" creationId="{1BBD6765-900B-AE36-DC1A-33DCC237D717}"/>
          </ac:spMkLst>
        </pc:spChg>
        <pc:spChg chg="mod">
          <ac:chgData name="Ivan Tukarić" userId="709c9b3f-18db-48c4-8f77-56c0b8b4ba79" providerId="ADAL" clId="{6F1C57BD-9874-423E-82C9-598A68566BBC}" dt="2022-10-19T09:50:15.581" v="1795" actId="207"/>
          <ac:spMkLst>
            <pc:docMk/>
            <pc:sldMk cId="2421789962" sldId="257"/>
            <ac:spMk id="6" creationId="{B4068377-8454-0CAD-3847-30FFFC61903F}"/>
          </ac:spMkLst>
        </pc:spChg>
        <pc:graphicFrameChg chg="add del mod modGraphic">
          <ac:chgData name="Ivan Tukarić" userId="709c9b3f-18db-48c4-8f77-56c0b8b4ba79" providerId="ADAL" clId="{6F1C57BD-9874-423E-82C9-598A68566BBC}" dt="2022-10-18T12:55:34.659" v="708" actId="478"/>
          <ac:graphicFrameMkLst>
            <pc:docMk/>
            <pc:sldMk cId="2421789962" sldId="257"/>
            <ac:graphicFrameMk id="4" creationId="{57500DC3-A17B-DFBB-4C02-242E71B3F060}"/>
          </ac:graphicFrameMkLst>
        </pc:graphicFrameChg>
        <pc:graphicFrameChg chg="add del mod modGraphic">
          <ac:chgData name="Ivan Tukarić" userId="709c9b3f-18db-48c4-8f77-56c0b8b4ba79" providerId="ADAL" clId="{6F1C57BD-9874-423E-82C9-598A68566BBC}" dt="2022-10-18T12:55:32.984" v="707" actId="478"/>
          <ac:graphicFrameMkLst>
            <pc:docMk/>
            <pc:sldMk cId="2421789962" sldId="257"/>
            <ac:graphicFrameMk id="5" creationId="{72FCB38B-4CAA-A2D6-FCA0-955EE81F451A}"/>
          </ac:graphicFrameMkLst>
        </pc:graphicFrameChg>
        <pc:picChg chg="add del mod">
          <ac:chgData name="Ivan Tukarić" userId="709c9b3f-18db-48c4-8f77-56c0b8b4ba79" providerId="ADAL" clId="{6F1C57BD-9874-423E-82C9-598A68566BBC}" dt="2022-10-19T23:39:16.816" v="3919" actId="478"/>
          <ac:picMkLst>
            <pc:docMk/>
            <pc:sldMk cId="2421789962" sldId="257"/>
            <ac:picMk id="7" creationId="{DE6B1B11-1AFD-FBC9-5541-F74934B6B735}"/>
          </ac:picMkLst>
        </pc:picChg>
      </pc:sldChg>
      <pc:sldChg chg="modSp mod modNotesTx">
        <pc:chgData name="Ivan Tukarić" userId="709c9b3f-18db-48c4-8f77-56c0b8b4ba79" providerId="ADAL" clId="{6F1C57BD-9874-423E-82C9-598A68566BBC}" dt="2022-10-20T12:39:23.708" v="11325" actId="20577"/>
        <pc:sldMkLst>
          <pc:docMk/>
          <pc:sldMk cId="862917619" sldId="258"/>
        </pc:sldMkLst>
        <pc:spChg chg="mod">
          <ac:chgData name="Ivan Tukarić" userId="709c9b3f-18db-48c4-8f77-56c0b8b4ba79" providerId="ADAL" clId="{6F1C57BD-9874-423E-82C9-598A68566BBC}" dt="2022-10-18T12:50:29.204" v="635" actId="20577"/>
          <ac:spMkLst>
            <pc:docMk/>
            <pc:sldMk cId="862917619" sldId="258"/>
            <ac:spMk id="2" creationId="{D77D4043-8D70-1914-A0CB-CA20867BD7E6}"/>
          </ac:spMkLst>
        </pc:spChg>
        <pc:spChg chg="mod">
          <ac:chgData name="Ivan Tukarić" userId="709c9b3f-18db-48c4-8f77-56c0b8b4ba79" providerId="ADAL" clId="{6F1C57BD-9874-423E-82C9-598A68566BBC}" dt="2022-10-20T12:31:20.101" v="10968" actId="20577"/>
          <ac:spMkLst>
            <pc:docMk/>
            <pc:sldMk cId="862917619" sldId="258"/>
            <ac:spMk id="3" creationId="{7B6CED3C-29C8-12D4-8647-1197D0FC8818}"/>
          </ac:spMkLst>
        </pc:spChg>
        <pc:spChg chg="mod">
          <ac:chgData name="Ivan Tukarić" userId="709c9b3f-18db-48c4-8f77-56c0b8b4ba79" providerId="ADAL" clId="{6F1C57BD-9874-423E-82C9-598A68566BBC}" dt="2022-10-19T09:50:09.664" v="1794" actId="207"/>
          <ac:spMkLst>
            <pc:docMk/>
            <pc:sldMk cId="862917619" sldId="258"/>
            <ac:spMk id="4" creationId="{47FDE7D6-3814-92C1-7A5C-AB8DDB299508}"/>
          </ac:spMkLst>
        </pc:spChg>
        <pc:spChg chg="mod">
          <ac:chgData name="Ivan Tukarić" userId="709c9b3f-18db-48c4-8f77-56c0b8b4ba79" providerId="ADAL" clId="{6F1C57BD-9874-423E-82C9-598A68566BBC}" dt="2022-10-19T09:50:09.664" v="1794" actId="207"/>
          <ac:spMkLst>
            <pc:docMk/>
            <pc:sldMk cId="862917619" sldId="258"/>
            <ac:spMk id="5" creationId="{7EF54186-3694-5D61-755B-89D19BFA32C3}"/>
          </ac:spMkLst>
        </pc:spChg>
        <pc:spChg chg="mod">
          <ac:chgData name="Ivan Tukarić" userId="709c9b3f-18db-48c4-8f77-56c0b8b4ba79" providerId="ADAL" clId="{6F1C57BD-9874-423E-82C9-598A68566BBC}" dt="2022-10-19T09:50:09.664" v="1794" actId="207"/>
          <ac:spMkLst>
            <pc:docMk/>
            <pc:sldMk cId="862917619" sldId="258"/>
            <ac:spMk id="6" creationId="{039946DF-15F1-19CC-C26D-004C7567579C}"/>
          </ac:spMkLst>
        </pc:spChg>
      </pc:sldChg>
      <pc:sldChg chg="addSp delSp modSp mod addAnim delAnim modAnim modNotesTx">
        <pc:chgData name="Ivan Tukarić" userId="709c9b3f-18db-48c4-8f77-56c0b8b4ba79" providerId="ADAL" clId="{6F1C57BD-9874-423E-82C9-598A68566BBC}" dt="2022-10-20T11:41:18.027" v="5815" actId="20577"/>
        <pc:sldMkLst>
          <pc:docMk/>
          <pc:sldMk cId="3863790443" sldId="259"/>
        </pc:sldMkLst>
        <pc:spChg chg="mod">
          <ac:chgData name="Ivan Tukarić" userId="709c9b3f-18db-48c4-8f77-56c0b8b4ba79" providerId="ADAL" clId="{6F1C57BD-9874-423E-82C9-598A68566BBC}" dt="2022-10-18T12:51:58.915" v="650" actId="1035"/>
          <ac:spMkLst>
            <pc:docMk/>
            <pc:sldMk cId="3863790443" sldId="259"/>
            <ac:spMk id="2" creationId="{D77D4043-8D70-1914-A0CB-CA20867BD7E6}"/>
          </ac:spMkLst>
        </pc:spChg>
        <pc:spChg chg="mod">
          <ac:chgData name="Ivan Tukarić" userId="709c9b3f-18db-48c4-8f77-56c0b8b4ba79" providerId="ADAL" clId="{6F1C57BD-9874-423E-82C9-598A68566BBC}" dt="2022-10-19T09:49:58.877" v="1793" actId="207"/>
          <ac:spMkLst>
            <pc:docMk/>
            <pc:sldMk cId="3863790443" sldId="259"/>
            <ac:spMk id="3" creationId="{2DF2E6D1-A6BF-39BA-6B25-3B15B7F8C8ED}"/>
          </ac:spMkLst>
        </pc:spChg>
        <pc:spChg chg="del mod">
          <ac:chgData name="Ivan Tukarić" userId="709c9b3f-18db-48c4-8f77-56c0b8b4ba79" providerId="ADAL" clId="{6F1C57BD-9874-423E-82C9-598A68566BBC}" dt="2022-10-18T12:34:56.826" v="27" actId="478"/>
          <ac:spMkLst>
            <pc:docMk/>
            <pc:sldMk cId="3863790443" sldId="259"/>
            <ac:spMk id="3" creationId="{7B6CED3C-29C8-12D4-8647-1197D0FC8818}"/>
          </ac:spMkLst>
        </pc:spChg>
        <pc:spChg chg="add del mod">
          <ac:chgData name="Ivan Tukarić" userId="709c9b3f-18db-48c4-8f77-56c0b8b4ba79" providerId="ADAL" clId="{6F1C57BD-9874-423E-82C9-598A68566BBC}" dt="2022-10-18T12:38:16.374" v="207" actId="478"/>
          <ac:spMkLst>
            <pc:docMk/>
            <pc:sldMk cId="3863790443" sldId="259"/>
            <ac:spMk id="4" creationId="{395C90EB-809C-4CB9-43FE-4D7FA3C4BBA1}"/>
          </ac:spMkLst>
        </pc:spChg>
        <pc:spChg chg="mod">
          <ac:chgData name="Ivan Tukarić" userId="709c9b3f-18db-48c4-8f77-56c0b8b4ba79" providerId="ADAL" clId="{6F1C57BD-9874-423E-82C9-598A68566BBC}" dt="2022-10-19T09:49:58.877" v="1793" actId="207"/>
          <ac:spMkLst>
            <pc:docMk/>
            <pc:sldMk cId="3863790443" sldId="259"/>
            <ac:spMk id="4" creationId="{BE5B3D09-C29F-EDD8-A4FD-8CAD7DF1CB6D}"/>
          </ac:spMkLst>
        </pc:spChg>
        <pc:spChg chg="add del mod">
          <ac:chgData name="Ivan Tukarić" userId="709c9b3f-18db-48c4-8f77-56c0b8b4ba79" providerId="ADAL" clId="{6F1C57BD-9874-423E-82C9-598A68566BBC}" dt="2022-10-18T12:35:32.388" v="35" actId="478"/>
          <ac:spMkLst>
            <pc:docMk/>
            <pc:sldMk cId="3863790443" sldId="259"/>
            <ac:spMk id="5" creationId="{760BD19A-0585-4883-9195-48109910AE75}"/>
          </ac:spMkLst>
        </pc:spChg>
        <pc:spChg chg="mod">
          <ac:chgData name="Ivan Tukarić" userId="709c9b3f-18db-48c4-8f77-56c0b8b4ba79" providerId="ADAL" clId="{6F1C57BD-9874-423E-82C9-598A68566BBC}" dt="2022-10-19T09:49:58.877" v="1793" actId="207"/>
          <ac:spMkLst>
            <pc:docMk/>
            <pc:sldMk cId="3863790443" sldId="259"/>
            <ac:spMk id="5" creationId="{AD33092D-9ABA-F16A-8964-230D0651C231}"/>
          </ac:spMkLst>
        </pc:spChg>
        <pc:spChg chg="add del mod">
          <ac:chgData name="Ivan Tukarić" userId="709c9b3f-18db-48c4-8f77-56c0b8b4ba79" providerId="ADAL" clId="{6F1C57BD-9874-423E-82C9-598A68566BBC}" dt="2022-10-18T12:35:32.388" v="35" actId="478"/>
          <ac:spMkLst>
            <pc:docMk/>
            <pc:sldMk cId="3863790443" sldId="259"/>
            <ac:spMk id="6" creationId="{244749DB-7545-7AB8-449A-76C808B9BF55}"/>
          </ac:spMkLst>
        </pc:spChg>
        <pc:spChg chg="add mod">
          <ac:chgData name="Ivan Tukarić" userId="709c9b3f-18db-48c4-8f77-56c0b8b4ba79" providerId="ADAL" clId="{6F1C57BD-9874-423E-82C9-598A68566BBC}" dt="2022-10-20T11:39:22.798" v="5572" actId="20577"/>
          <ac:spMkLst>
            <pc:docMk/>
            <pc:sldMk cId="3863790443" sldId="259"/>
            <ac:spMk id="6" creationId="{C89EC219-4F67-655E-55CC-55B5EC0003B6}"/>
          </ac:spMkLst>
        </pc:spChg>
        <pc:spChg chg="add del mod">
          <ac:chgData name="Ivan Tukarić" userId="709c9b3f-18db-48c4-8f77-56c0b8b4ba79" providerId="ADAL" clId="{6F1C57BD-9874-423E-82C9-598A68566BBC}" dt="2022-10-18T12:35:17.997" v="32" actId="478"/>
          <ac:spMkLst>
            <pc:docMk/>
            <pc:sldMk cId="3863790443" sldId="259"/>
            <ac:spMk id="7" creationId="{D5DDA98D-80F9-8EE1-E11C-3E8FB8D899C0}"/>
          </ac:spMkLst>
        </pc:spChg>
        <pc:spChg chg="add del mod">
          <ac:chgData name="Ivan Tukarić" userId="709c9b3f-18db-48c4-8f77-56c0b8b4ba79" providerId="ADAL" clId="{6F1C57BD-9874-423E-82C9-598A68566BBC}" dt="2022-10-18T12:38:11.577" v="206"/>
          <ac:spMkLst>
            <pc:docMk/>
            <pc:sldMk cId="3863790443" sldId="259"/>
            <ac:spMk id="8" creationId="{CB9AC163-E222-26F4-267A-0EBC6F2680B5}"/>
          </ac:spMkLst>
        </pc:spChg>
        <pc:spChg chg="add del mod">
          <ac:chgData name="Ivan Tukarić" userId="709c9b3f-18db-48c4-8f77-56c0b8b4ba79" providerId="ADAL" clId="{6F1C57BD-9874-423E-82C9-598A68566BBC}" dt="2022-10-18T12:38:09.667" v="197"/>
          <ac:spMkLst>
            <pc:docMk/>
            <pc:sldMk cId="3863790443" sldId="259"/>
            <ac:spMk id="9" creationId="{54A5D05A-C0CF-83F3-A8A0-EEF363B6B2B4}"/>
          </ac:spMkLst>
        </pc:spChg>
        <pc:spChg chg="add del mod">
          <ac:chgData name="Ivan Tukarić" userId="709c9b3f-18db-48c4-8f77-56c0b8b4ba79" providerId="ADAL" clId="{6F1C57BD-9874-423E-82C9-598A68566BBC}" dt="2022-10-18T12:37:05.392" v="174"/>
          <ac:spMkLst>
            <pc:docMk/>
            <pc:sldMk cId="3863790443" sldId="259"/>
            <ac:spMk id="10" creationId="{58CD47CA-BBC6-CB67-8949-1F3508637144}"/>
          </ac:spMkLst>
        </pc:spChg>
        <pc:spChg chg="add del mod">
          <ac:chgData name="Ivan Tukarić" userId="709c9b3f-18db-48c4-8f77-56c0b8b4ba79" providerId="ADAL" clId="{6F1C57BD-9874-423E-82C9-598A68566BBC}" dt="2022-10-18T12:38:19.196" v="208"/>
          <ac:spMkLst>
            <pc:docMk/>
            <pc:sldMk cId="3863790443" sldId="259"/>
            <ac:spMk id="11" creationId="{650EF7EB-EB44-7E79-648E-8A83F5E17430}"/>
          </ac:spMkLst>
        </pc:spChg>
        <pc:spChg chg="add del mod">
          <ac:chgData name="Ivan Tukarić" userId="709c9b3f-18db-48c4-8f77-56c0b8b4ba79" providerId="ADAL" clId="{6F1C57BD-9874-423E-82C9-598A68566BBC}" dt="2022-10-18T12:42:11.885" v="383" actId="478"/>
          <ac:spMkLst>
            <pc:docMk/>
            <pc:sldMk cId="3863790443" sldId="259"/>
            <ac:spMk id="12" creationId="{54EDE7D7-996D-4FD8-55F4-1CB9030E3911}"/>
          </ac:spMkLst>
        </pc:spChg>
        <pc:spChg chg="add del mod">
          <ac:chgData name="Ivan Tukarić" userId="709c9b3f-18db-48c4-8f77-56c0b8b4ba79" providerId="ADAL" clId="{6F1C57BD-9874-423E-82C9-598A68566BBC}" dt="2022-10-18T12:43:41.219" v="403" actId="478"/>
          <ac:spMkLst>
            <pc:docMk/>
            <pc:sldMk cId="3863790443" sldId="259"/>
            <ac:spMk id="13" creationId="{D65E3522-9A43-C29F-93F6-F02758196A7B}"/>
          </ac:spMkLst>
        </pc:spChg>
        <pc:spChg chg="add del mod">
          <ac:chgData name="Ivan Tukarić" userId="709c9b3f-18db-48c4-8f77-56c0b8b4ba79" providerId="ADAL" clId="{6F1C57BD-9874-423E-82C9-598A68566BBC}" dt="2022-10-18T12:44:39.717" v="457" actId="478"/>
          <ac:spMkLst>
            <pc:docMk/>
            <pc:sldMk cId="3863790443" sldId="259"/>
            <ac:spMk id="14" creationId="{320330BD-CEFD-A9FD-798E-7E2EC43F5250}"/>
          </ac:spMkLst>
        </pc:spChg>
        <pc:spChg chg="add mod topLvl">
          <ac:chgData name="Ivan Tukarić" userId="709c9b3f-18db-48c4-8f77-56c0b8b4ba79" providerId="ADAL" clId="{6F1C57BD-9874-423E-82C9-598A68566BBC}" dt="2022-10-19T09:48:59.439" v="1789" actId="1076"/>
          <ac:spMkLst>
            <pc:docMk/>
            <pc:sldMk cId="3863790443" sldId="259"/>
            <ac:spMk id="15" creationId="{C46A54C3-AA00-E8DD-2269-C2EF62A06B95}"/>
          </ac:spMkLst>
        </pc:spChg>
        <pc:spChg chg="add mod topLvl">
          <ac:chgData name="Ivan Tukarić" userId="709c9b3f-18db-48c4-8f77-56c0b8b4ba79" providerId="ADAL" clId="{6F1C57BD-9874-423E-82C9-598A68566BBC}" dt="2022-10-19T09:48:59.439" v="1789" actId="1076"/>
          <ac:spMkLst>
            <pc:docMk/>
            <pc:sldMk cId="3863790443" sldId="259"/>
            <ac:spMk id="16" creationId="{87148A08-06DA-B093-27E4-680A29FBFAA8}"/>
          </ac:spMkLst>
        </pc:spChg>
        <pc:spChg chg="add mod topLvl">
          <ac:chgData name="Ivan Tukarić" userId="709c9b3f-18db-48c4-8f77-56c0b8b4ba79" providerId="ADAL" clId="{6F1C57BD-9874-423E-82C9-598A68566BBC}" dt="2022-10-19T23:43:06.464" v="3921" actId="113"/>
          <ac:spMkLst>
            <pc:docMk/>
            <pc:sldMk cId="3863790443" sldId="259"/>
            <ac:spMk id="17" creationId="{32BE5B54-C42E-1E52-FE5C-87EECCB6E9AF}"/>
          </ac:spMkLst>
        </pc:spChg>
        <pc:spChg chg="add mod">
          <ac:chgData name="Ivan Tukarić" userId="709c9b3f-18db-48c4-8f77-56c0b8b4ba79" providerId="ADAL" clId="{6F1C57BD-9874-423E-82C9-598A68566BBC}" dt="2022-10-19T09:48:59.439" v="1789" actId="1076"/>
          <ac:spMkLst>
            <pc:docMk/>
            <pc:sldMk cId="3863790443" sldId="259"/>
            <ac:spMk id="19" creationId="{4B68CE42-4DC4-BC59-D5F3-A0DF1E596BC8}"/>
          </ac:spMkLst>
        </pc:spChg>
        <pc:grpChg chg="add del mod">
          <ac:chgData name="Ivan Tukarić" userId="709c9b3f-18db-48c4-8f77-56c0b8b4ba79" providerId="ADAL" clId="{6F1C57BD-9874-423E-82C9-598A68566BBC}" dt="2022-10-18T12:47:32.670" v="535" actId="165"/>
          <ac:grpSpMkLst>
            <pc:docMk/>
            <pc:sldMk cId="3863790443" sldId="259"/>
            <ac:grpSpMk id="18" creationId="{7BD5A2F4-88AF-8382-F33F-D4144B3B4DAF}"/>
          </ac:grpSpMkLst>
        </pc:grpChg>
      </pc:sldChg>
      <pc:sldChg chg="modSp mod modNotesTx">
        <pc:chgData name="Ivan Tukarić" userId="709c9b3f-18db-48c4-8f77-56c0b8b4ba79" providerId="ADAL" clId="{6F1C57BD-9874-423E-82C9-598A68566BBC}" dt="2022-10-20T11:45:38.193" v="6343" actId="20577"/>
        <pc:sldMkLst>
          <pc:docMk/>
          <pc:sldMk cId="754090370" sldId="260"/>
        </pc:sldMkLst>
        <pc:spChg chg="mod">
          <ac:chgData name="Ivan Tukarić" userId="709c9b3f-18db-48c4-8f77-56c0b8b4ba79" providerId="ADAL" clId="{6F1C57BD-9874-423E-82C9-598A68566BBC}" dt="2022-10-20T07:52:19.651" v="4534" actId="1036"/>
          <ac:spMkLst>
            <pc:docMk/>
            <pc:sldMk cId="754090370" sldId="260"/>
            <ac:spMk id="3" creationId="{7B6CED3C-29C8-12D4-8647-1197D0FC8818}"/>
          </ac:spMkLst>
        </pc:spChg>
        <pc:spChg chg="mod">
          <ac:chgData name="Ivan Tukarić" userId="709c9b3f-18db-48c4-8f77-56c0b8b4ba79" providerId="ADAL" clId="{6F1C57BD-9874-423E-82C9-598A68566BBC}" dt="2022-10-19T09:50:43.905" v="1798" actId="207"/>
          <ac:spMkLst>
            <pc:docMk/>
            <pc:sldMk cId="754090370" sldId="260"/>
            <ac:spMk id="4" creationId="{D6D32546-E180-8B86-0D17-9A5FC9031776}"/>
          </ac:spMkLst>
        </pc:spChg>
        <pc:spChg chg="mod">
          <ac:chgData name="Ivan Tukarić" userId="709c9b3f-18db-48c4-8f77-56c0b8b4ba79" providerId="ADAL" clId="{6F1C57BD-9874-423E-82C9-598A68566BBC}" dt="2022-10-19T09:50:43.905" v="1798" actId="207"/>
          <ac:spMkLst>
            <pc:docMk/>
            <pc:sldMk cId="754090370" sldId="260"/>
            <ac:spMk id="5" creationId="{E9104CD1-082C-F95D-C217-EEB109B811F5}"/>
          </ac:spMkLst>
        </pc:spChg>
        <pc:spChg chg="mod">
          <ac:chgData name="Ivan Tukarić" userId="709c9b3f-18db-48c4-8f77-56c0b8b4ba79" providerId="ADAL" clId="{6F1C57BD-9874-423E-82C9-598A68566BBC}" dt="2022-10-19T09:50:43.905" v="1798" actId="207"/>
          <ac:spMkLst>
            <pc:docMk/>
            <pc:sldMk cId="754090370" sldId="260"/>
            <ac:spMk id="6" creationId="{4CC33100-2DAC-A172-A42D-CCF745BB89C6}"/>
          </ac:spMkLst>
        </pc:spChg>
      </pc:sldChg>
      <pc:sldChg chg="addSp delSp modSp mod modNotesTx">
        <pc:chgData name="Ivan Tukarić" userId="709c9b3f-18db-48c4-8f77-56c0b8b4ba79" providerId="ADAL" clId="{6F1C57BD-9874-423E-82C9-598A68566BBC}" dt="2022-10-20T11:43:14.810" v="5958" actId="20577"/>
        <pc:sldMkLst>
          <pc:docMk/>
          <pc:sldMk cId="3468194978" sldId="261"/>
        </pc:sldMkLst>
        <pc:spChg chg="mod">
          <ac:chgData name="Ivan Tukarić" userId="709c9b3f-18db-48c4-8f77-56c0b8b4ba79" providerId="ADAL" clId="{6F1C57BD-9874-423E-82C9-598A68566BBC}" dt="2022-10-19T09:28:30.283" v="1337" actId="1076"/>
          <ac:spMkLst>
            <pc:docMk/>
            <pc:sldMk cId="3468194978" sldId="261"/>
            <ac:spMk id="2" creationId="{D77D4043-8D70-1914-A0CB-CA20867BD7E6}"/>
          </ac:spMkLst>
        </pc:spChg>
        <pc:spChg chg="mod">
          <ac:chgData name="Ivan Tukarić" userId="709c9b3f-18db-48c4-8f77-56c0b8b4ba79" providerId="ADAL" clId="{6F1C57BD-9874-423E-82C9-598A68566BBC}" dt="2022-10-20T10:28:33.186" v="5156" actId="113"/>
          <ac:spMkLst>
            <pc:docMk/>
            <pc:sldMk cId="3468194978" sldId="261"/>
            <ac:spMk id="3" creationId="{7B6CED3C-29C8-12D4-8647-1197D0FC8818}"/>
          </ac:spMkLst>
        </pc:spChg>
        <pc:spChg chg="add del mod">
          <ac:chgData name="Ivan Tukarić" userId="709c9b3f-18db-48c4-8f77-56c0b8b4ba79" providerId="ADAL" clId="{6F1C57BD-9874-423E-82C9-598A68566BBC}" dt="2022-10-18T13:04:38.415" v="939" actId="478"/>
          <ac:spMkLst>
            <pc:docMk/>
            <pc:sldMk cId="3468194978" sldId="261"/>
            <ac:spMk id="4" creationId="{B72D7AA1-CA7D-D70A-3888-3397CD3A7159}"/>
          </ac:spMkLst>
        </pc:spChg>
        <pc:spChg chg="add mod topLvl">
          <ac:chgData name="Ivan Tukarić" userId="709c9b3f-18db-48c4-8f77-56c0b8b4ba79" providerId="ADAL" clId="{6F1C57BD-9874-423E-82C9-598A68566BBC}" dt="2022-10-19T09:28:37.991" v="1338" actId="164"/>
          <ac:spMkLst>
            <pc:docMk/>
            <pc:sldMk cId="3468194978" sldId="261"/>
            <ac:spMk id="5" creationId="{1D432E92-82F5-6569-778E-1C3BCA2D2E2F}"/>
          </ac:spMkLst>
        </pc:spChg>
        <pc:spChg chg="add mod topLvl">
          <ac:chgData name="Ivan Tukarić" userId="709c9b3f-18db-48c4-8f77-56c0b8b4ba79" providerId="ADAL" clId="{6F1C57BD-9874-423E-82C9-598A68566BBC}" dt="2022-10-19T09:28:37.991" v="1338" actId="164"/>
          <ac:spMkLst>
            <pc:docMk/>
            <pc:sldMk cId="3468194978" sldId="261"/>
            <ac:spMk id="12" creationId="{E61E0764-0940-B983-28C8-C2B5A0D2536C}"/>
          </ac:spMkLst>
        </pc:spChg>
        <pc:spChg chg="add mod topLvl">
          <ac:chgData name="Ivan Tukarić" userId="709c9b3f-18db-48c4-8f77-56c0b8b4ba79" providerId="ADAL" clId="{6F1C57BD-9874-423E-82C9-598A68566BBC}" dt="2022-10-19T09:28:37.991" v="1338" actId="164"/>
          <ac:spMkLst>
            <pc:docMk/>
            <pc:sldMk cId="3468194978" sldId="261"/>
            <ac:spMk id="14" creationId="{D94D4D66-36A5-C221-E388-EF9112489665}"/>
          </ac:spMkLst>
        </pc:spChg>
        <pc:spChg chg="add mod topLvl">
          <ac:chgData name="Ivan Tukarić" userId="709c9b3f-18db-48c4-8f77-56c0b8b4ba79" providerId="ADAL" clId="{6F1C57BD-9874-423E-82C9-598A68566BBC}" dt="2022-10-19T09:28:37.991" v="1338" actId="164"/>
          <ac:spMkLst>
            <pc:docMk/>
            <pc:sldMk cId="3468194978" sldId="261"/>
            <ac:spMk id="17" creationId="{E7FAE30E-DAC7-D131-B9DC-96B90BABDD43}"/>
          </ac:spMkLst>
        </pc:spChg>
        <pc:spChg chg="add mod topLvl">
          <ac:chgData name="Ivan Tukarić" userId="709c9b3f-18db-48c4-8f77-56c0b8b4ba79" providerId="ADAL" clId="{6F1C57BD-9874-423E-82C9-598A68566BBC}" dt="2022-10-19T09:28:37.991" v="1338" actId="164"/>
          <ac:spMkLst>
            <pc:docMk/>
            <pc:sldMk cId="3468194978" sldId="261"/>
            <ac:spMk id="24" creationId="{7630079D-9B73-F553-E1F7-5078CD08648E}"/>
          </ac:spMkLst>
        </pc:spChg>
        <pc:spChg chg="add mod topLvl">
          <ac:chgData name="Ivan Tukarić" userId="709c9b3f-18db-48c4-8f77-56c0b8b4ba79" providerId="ADAL" clId="{6F1C57BD-9874-423E-82C9-598A68566BBC}" dt="2022-10-19T09:28:37.991" v="1338" actId="164"/>
          <ac:spMkLst>
            <pc:docMk/>
            <pc:sldMk cId="3468194978" sldId="261"/>
            <ac:spMk id="49" creationId="{01AD79BC-D610-CD0B-448B-B6BD6B1F2EAD}"/>
          </ac:spMkLst>
        </pc:spChg>
        <pc:spChg chg="add mod topLvl">
          <ac:chgData name="Ivan Tukarić" userId="709c9b3f-18db-48c4-8f77-56c0b8b4ba79" providerId="ADAL" clId="{6F1C57BD-9874-423E-82C9-598A68566BBC}" dt="2022-10-19T09:28:37.991" v="1338" actId="164"/>
          <ac:spMkLst>
            <pc:docMk/>
            <pc:sldMk cId="3468194978" sldId="261"/>
            <ac:spMk id="53" creationId="{7EAA2642-9B94-5BB9-EE06-AE7CE7A61FAC}"/>
          </ac:spMkLst>
        </pc:spChg>
        <pc:spChg chg="mod">
          <ac:chgData name="Ivan Tukarić" userId="709c9b3f-18db-48c4-8f77-56c0b8b4ba79" providerId="ADAL" clId="{6F1C57BD-9874-423E-82C9-598A68566BBC}" dt="2022-10-19T09:49:46.337" v="1792" actId="207"/>
          <ac:spMkLst>
            <pc:docMk/>
            <pc:sldMk cId="3468194978" sldId="261"/>
            <ac:spMk id="60" creationId="{8AFD85C7-634F-0FD4-E054-C1F81A65A9FB}"/>
          </ac:spMkLst>
        </pc:spChg>
        <pc:spChg chg="mod">
          <ac:chgData name="Ivan Tukarić" userId="709c9b3f-18db-48c4-8f77-56c0b8b4ba79" providerId="ADAL" clId="{6F1C57BD-9874-423E-82C9-598A68566BBC}" dt="2022-10-19T09:49:46.337" v="1792" actId="207"/>
          <ac:spMkLst>
            <pc:docMk/>
            <pc:sldMk cId="3468194978" sldId="261"/>
            <ac:spMk id="61" creationId="{4E9734E8-3F7D-6ED2-5258-C5E5B6AB5675}"/>
          </ac:spMkLst>
        </pc:spChg>
        <pc:spChg chg="mod">
          <ac:chgData name="Ivan Tukarić" userId="709c9b3f-18db-48c4-8f77-56c0b8b4ba79" providerId="ADAL" clId="{6F1C57BD-9874-423E-82C9-598A68566BBC}" dt="2022-10-19T09:49:46.337" v="1792" actId="207"/>
          <ac:spMkLst>
            <pc:docMk/>
            <pc:sldMk cId="3468194978" sldId="261"/>
            <ac:spMk id="62" creationId="{9965FD4B-1879-8214-1303-375E576285EA}"/>
          </ac:spMkLst>
        </pc:spChg>
        <pc:grpChg chg="add del mod">
          <ac:chgData name="Ivan Tukarić" userId="709c9b3f-18db-48c4-8f77-56c0b8b4ba79" providerId="ADAL" clId="{6F1C57BD-9874-423E-82C9-598A68566BBC}" dt="2022-10-19T09:22:54.773" v="1275" actId="165"/>
          <ac:grpSpMkLst>
            <pc:docMk/>
            <pc:sldMk cId="3468194978" sldId="261"/>
            <ac:grpSpMk id="20" creationId="{3A2E172E-EF95-A09B-0943-B0E2CB0B0B69}"/>
          </ac:grpSpMkLst>
        </pc:grpChg>
        <pc:grpChg chg="add mod">
          <ac:chgData name="Ivan Tukarić" userId="709c9b3f-18db-48c4-8f77-56c0b8b4ba79" providerId="ADAL" clId="{6F1C57BD-9874-423E-82C9-598A68566BBC}" dt="2022-10-19T09:28:37.991" v="1338" actId="164"/>
          <ac:grpSpMkLst>
            <pc:docMk/>
            <pc:sldMk cId="3468194978" sldId="261"/>
            <ac:grpSpMk id="59" creationId="{5B2E8BE2-A601-2A8A-52CA-CC65CE9BDEA9}"/>
          </ac:grpSpMkLst>
        </pc:grpChg>
        <pc:cxnChg chg="add del mod">
          <ac:chgData name="Ivan Tukarić" userId="709c9b3f-18db-48c4-8f77-56c0b8b4ba79" providerId="ADAL" clId="{6F1C57BD-9874-423E-82C9-598A68566BBC}" dt="2022-10-18T13:05:01.746" v="945" actId="11529"/>
          <ac:cxnSpMkLst>
            <pc:docMk/>
            <pc:sldMk cId="3468194978" sldId="261"/>
            <ac:cxnSpMk id="7" creationId="{32917C2E-EBD9-7CE6-6511-3BBA859112F1}"/>
          </ac:cxnSpMkLst>
        </pc:cxnChg>
        <pc:cxnChg chg="add del mod">
          <ac:chgData name="Ivan Tukarić" userId="709c9b3f-18db-48c4-8f77-56c0b8b4ba79" providerId="ADAL" clId="{6F1C57BD-9874-423E-82C9-598A68566BBC}" dt="2022-10-19T09:20:06.643" v="1222" actId="478"/>
          <ac:cxnSpMkLst>
            <pc:docMk/>
            <pc:sldMk cId="3468194978" sldId="261"/>
            <ac:cxnSpMk id="8" creationId="{4940089F-881C-4A08-539D-BE413D84A3E3}"/>
          </ac:cxnSpMkLst>
        </pc:cxnChg>
        <pc:cxnChg chg="add del mod">
          <ac:chgData name="Ivan Tukarić" userId="709c9b3f-18db-48c4-8f77-56c0b8b4ba79" providerId="ADAL" clId="{6F1C57BD-9874-423E-82C9-598A68566BBC}" dt="2022-10-18T13:05:13.018" v="947" actId="11529"/>
          <ac:cxnSpMkLst>
            <pc:docMk/>
            <pc:sldMk cId="3468194978" sldId="261"/>
            <ac:cxnSpMk id="9" creationId="{B4CF078E-8F9C-6296-98F1-6F263868EC57}"/>
          </ac:cxnSpMkLst>
        </pc:cxnChg>
        <pc:cxnChg chg="add del mod">
          <ac:chgData name="Ivan Tukarić" userId="709c9b3f-18db-48c4-8f77-56c0b8b4ba79" providerId="ADAL" clId="{6F1C57BD-9874-423E-82C9-598A68566BBC}" dt="2022-10-18T13:07:10.336" v="1014" actId="478"/>
          <ac:cxnSpMkLst>
            <pc:docMk/>
            <pc:sldMk cId="3468194978" sldId="261"/>
            <ac:cxnSpMk id="11" creationId="{A52B8111-85F1-6A06-446E-41FF7E2813EC}"/>
          </ac:cxnSpMkLst>
        </pc:cxnChg>
        <pc:cxnChg chg="add del mod topLvl">
          <ac:chgData name="Ivan Tukarić" userId="709c9b3f-18db-48c4-8f77-56c0b8b4ba79" providerId="ADAL" clId="{6F1C57BD-9874-423E-82C9-598A68566BBC}" dt="2022-10-19T09:24:44.776" v="1296" actId="478"/>
          <ac:cxnSpMkLst>
            <pc:docMk/>
            <pc:sldMk cId="3468194978" sldId="261"/>
            <ac:cxnSpMk id="16" creationId="{65BA6767-D7C1-1943-6410-9EE90561E3C7}"/>
          </ac:cxnSpMkLst>
        </pc:cxnChg>
        <pc:cxnChg chg="add del mod topLvl">
          <ac:chgData name="Ivan Tukarić" userId="709c9b3f-18db-48c4-8f77-56c0b8b4ba79" providerId="ADAL" clId="{6F1C57BD-9874-423E-82C9-598A68566BBC}" dt="2022-10-19T09:23:33.428" v="1283" actId="478"/>
          <ac:cxnSpMkLst>
            <pc:docMk/>
            <pc:sldMk cId="3468194978" sldId="261"/>
            <ac:cxnSpMk id="22" creationId="{3C6FF5BD-EDE3-F94E-D835-00586E8AF42E}"/>
          </ac:cxnSpMkLst>
        </pc:cxnChg>
        <pc:cxnChg chg="add del mod topLvl">
          <ac:chgData name="Ivan Tukarić" userId="709c9b3f-18db-48c4-8f77-56c0b8b4ba79" providerId="ADAL" clId="{6F1C57BD-9874-423E-82C9-598A68566BBC}" dt="2022-10-19T09:24:33.468" v="1294" actId="478"/>
          <ac:cxnSpMkLst>
            <pc:docMk/>
            <pc:sldMk cId="3468194978" sldId="261"/>
            <ac:cxnSpMk id="26" creationId="{F8D185E2-32D8-4259-75A4-06854A1218D4}"/>
          </ac:cxnSpMkLst>
        </pc:cxnChg>
        <pc:cxnChg chg="add del mod topLvl">
          <ac:chgData name="Ivan Tukarić" userId="709c9b3f-18db-48c4-8f77-56c0b8b4ba79" providerId="ADAL" clId="{6F1C57BD-9874-423E-82C9-598A68566BBC}" dt="2022-10-19T09:24:31.465" v="1293" actId="478"/>
          <ac:cxnSpMkLst>
            <pc:docMk/>
            <pc:sldMk cId="3468194978" sldId="261"/>
            <ac:cxnSpMk id="28" creationId="{D18A8831-84BB-2428-BA90-BF5527279901}"/>
          </ac:cxnSpMkLst>
        </pc:cxnChg>
        <pc:cxnChg chg="add mod">
          <ac:chgData name="Ivan Tukarić" userId="709c9b3f-18db-48c4-8f77-56c0b8b4ba79" providerId="ADAL" clId="{6F1C57BD-9874-423E-82C9-598A68566BBC}" dt="2022-10-19T09:28:37.991" v="1338" actId="164"/>
          <ac:cxnSpMkLst>
            <pc:docMk/>
            <pc:sldMk cId="3468194978" sldId="261"/>
            <ac:cxnSpMk id="32" creationId="{F2ABB0CB-E34A-0608-E5A4-7AC3CD4B9882}"/>
          </ac:cxnSpMkLst>
        </pc:cxnChg>
        <pc:cxnChg chg="add mod">
          <ac:chgData name="Ivan Tukarić" userId="709c9b3f-18db-48c4-8f77-56c0b8b4ba79" providerId="ADAL" clId="{6F1C57BD-9874-423E-82C9-598A68566BBC}" dt="2022-10-19T09:28:37.991" v="1338" actId="164"/>
          <ac:cxnSpMkLst>
            <pc:docMk/>
            <pc:sldMk cId="3468194978" sldId="261"/>
            <ac:cxnSpMk id="44" creationId="{4AF5E3D8-689A-F171-E38C-12267FAF242B}"/>
          </ac:cxnSpMkLst>
        </pc:cxnChg>
        <pc:cxnChg chg="add mod">
          <ac:chgData name="Ivan Tukarić" userId="709c9b3f-18db-48c4-8f77-56c0b8b4ba79" providerId="ADAL" clId="{6F1C57BD-9874-423E-82C9-598A68566BBC}" dt="2022-10-19T09:28:37.991" v="1338" actId="164"/>
          <ac:cxnSpMkLst>
            <pc:docMk/>
            <pc:sldMk cId="3468194978" sldId="261"/>
            <ac:cxnSpMk id="46" creationId="{45E58890-0D91-D5EA-DBCD-DFE19865A62D}"/>
          </ac:cxnSpMkLst>
        </pc:cxnChg>
        <pc:cxnChg chg="add mod">
          <ac:chgData name="Ivan Tukarić" userId="709c9b3f-18db-48c4-8f77-56c0b8b4ba79" providerId="ADAL" clId="{6F1C57BD-9874-423E-82C9-598A68566BBC}" dt="2022-10-19T09:28:37.991" v="1338" actId="164"/>
          <ac:cxnSpMkLst>
            <pc:docMk/>
            <pc:sldMk cId="3468194978" sldId="261"/>
            <ac:cxnSpMk id="48" creationId="{19ADF3D0-441D-B2AF-3004-F39B2D5C44DA}"/>
          </ac:cxnSpMkLst>
        </pc:cxnChg>
      </pc:sldChg>
      <pc:sldChg chg="addSp delSp modSp mod modNotesTx">
        <pc:chgData name="Ivan Tukarić" userId="709c9b3f-18db-48c4-8f77-56c0b8b4ba79" providerId="ADAL" clId="{6F1C57BD-9874-423E-82C9-598A68566BBC}" dt="2022-10-20T11:46:56.763" v="6554" actId="20577"/>
        <pc:sldMkLst>
          <pc:docMk/>
          <pc:sldMk cId="886014564" sldId="262"/>
        </pc:sldMkLst>
        <pc:spChg chg="mod">
          <ac:chgData name="Ivan Tukarić" userId="709c9b3f-18db-48c4-8f77-56c0b8b4ba79" providerId="ADAL" clId="{6F1C57BD-9874-423E-82C9-598A68566BBC}" dt="2022-10-19T23:48:35.714" v="3950" actId="20577"/>
          <ac:spMkLst>
            <pc:docMk/>
            <pc:sldMk cId="886014564" sldId="262"/>
            <ac:spMk id="2" creationId="{D77D4043-8D70-1914-A0CB-CA20867BD7E6}"/>
          </ac:spMkLst>
        </pc:spChg>
        <pc:spChg chg="del mod">
          <ac:chgData name="Ivan Tukarić" userId="709c9b3f-18db-48c4-8f77-56c0b8b4ba79" providerId="ADAL" clId="{6F1C57BD-9874-423E-82C9-598A68566BBC}" dt="2022-10-19T09:41:48.375" v="1751"/>
          <ac:spMkLst>
            <pc:docMk/>
            <pc:sldMk cId="886014564" sldId="262"/>
            <ac:spMk id="3" creationId="{7B6CED3C-29C8-12D4-8647-1197D0FC8818}"/>
          </ac:spMkLst>
        </pc:spChg>
        <pc:spChg chg="add mod">
          <ac:chgData name="Ivan Tukarić" userId="709c9b3f-18db-48c4-8f77-56c0b8b4ba79" providerId="ADAL" clId="{6F1C57BD-9874-423E-82C9-598A68566BBC}" dt="2022-10-20T10:28:56.557" v="5158" actId="113"/>
          <ac:spMkLst>
            <pc:docMk/>
            <pc:sldMk cId="886014564" sldId="262"/>
            <ac:spMk id="6" creationId="{A4095EA6-1989-DCE3-4E67-228A922D9099}"/>
          </ac:spMkLst>
        </pc:spChg>
        <pc:spChg chg="del">
          <ac:chgData name="Ivan Tukarić" userId="709c9b3f-18db-48c4-8f77-56c0b8b4ba79" providerId="ADAL" clId="{6F1C57BD-9874-423E-82C9-598A68566BBC}" dt="2022-10-19T09:46:14.049" v="1772"/>
          <ac:spMkLst>
            <pc:docMk/>
            <pc:sldMk cId="886014564" sldId="262"/>
            <ac:spMk id="7" creationId="{7B7CF011-93EE-8B3D-EB52-7F13A5696D32}"/>
          </ac:spMkLst>
        </pc:spChg>
        <pc:spChg chg="del">
          <ac:chgData name="Ivan Tukarić" userId="709c9b3f-18db-48c4-8f77-56c0b8b4ba79" providerId="ADAL" clId="{6F1C57BD-9874-423E-82C9-598A68566BBC}" dt="2022-10-19T09:46:14.049" v="1772"/>
          <ac:spMkLst>
            <pc:docMk/>
            <pc:sldMk cId="886014564" sldId="262"/>
            <ac:spMk id="8" creationId="{776EDB1A-E364-C08D-28FB-8C0434C7F148}"/>
          </ac:spMkLst>
        </pc:spChg>
        <pc:spChg chg="mod">
          <ac:chgData name="Ivan Tukarić" userId="709c9b3f-18db-48c4-8f77-56c0b8b4ba79" providerId="ADAL" clId="{6F1C57BD-9874-423E-82C9-598A68566BBC}" dt="2022-10-19T09:52:13.176" v="2009" actId="207"/>
          <ac:spMkLst>
            <pc:docMk/>
            <pc:sldMk cId="886014564" sldId="262"/>
            <ac:spMk id="9" creationId="{06215D83-31AF-BFEC-A884-1948543DC0D4}"/>
          </ac:spMkLst>
        </pc:spChg>
        <pc:spChg chg="mod">
          <ac:chgData name="Ivan Tukarić" userId="709c9b3f-18db-48c4-8f77-56c0b8b4ba79" providerId="ADAL" clId="{6F1C57BD-9874-423E-82C9-598A68566BBC}" dt="2022-10-19T09:52:13.176" v="2009" actId="207"/>
          <ac:spMkLst>
            <pc:docMk/>
            <pc:sldMk cId="886014564" sldId="262"/>
            <ac:spMk id="10" creationId="{5543FAE7-A6BC-B670-0B32-7308B46A2800}"/>
          </ac:spMkLst>
        </pc:spChg>
        <pc:spChg chg="mod">
          <ac:chgData name="Ivan Tukarić" userId="709c9b3f-18db-48c4-8f77-56c0b8b4ba79" providerId="ADAL" clId="{6F1C57BD-9874-423E-82C9-598A68566BBC}" dt="2022-10-19T09:52:13.176" v="2009" actId="207"/>
          <ac:spMkLst>
            <pc:docMk/>
            <pc:sldMk cId="886014564" sldId="262"/>
            <ac:spMk id="11" creationId="{31857628-2FC9-B4A8-443D-518AA40B93B0}"/>
          </ac:spMkLst>
        </pc:spChg>
        <pc:picChg chg="add mod">
          <ac:chgData name="Ivan Tukarić" userId="709c9b3f-18db-48c4-8f77-56c0b8b4ba79" providerId="ADAL" clId="{6F1C57BD-9874-423E-82C9-598A68566BBC}" dt="2022-10-19T09:52:17.592" v="2010" actId="1076"/>
          <ac:picMkLst>
            <pc:docMk/>
            <pc:sldMk cId="886014564" sldId="262"/>
            <ac:picMk id="5" creationId="{D3BD2110-0152-889A-5C29-98939E01665A}"/>
          </ac:picMkLst>
        </pc:picChg>
      </pc:sldChg>
      <pc:sldChg chg="addSp delSp modSp mod">
        <pc:chgData name="Ivan Tukarić" userId="709c9b3f-18db-48c4-8f77-56c0b8b4ba79" providerId="ADAL" clId="{6F1C57BD-9874-423E-82C9-598A68566BBC}" dt="2022-10-20T10:32:19.964" v="5171" actId="20577"/>
        <pc:sldMkLst>
          <pc:docMk/>
          <pc:sldMk cId="1642007923" sldId="263"/>
        </pc:sldMkLst>
        <pc:spChg chg="mod">
          <ac:chgData name="Ivan Tukarić" userId="709c9b3f-18db-48c4-8f77-56c0b8b4ba79" providerId="ADAL" clId="{6F1C57BD-9874-423E-82C9-598A68566BBC}" dt="2022-10-20T00:15:34.130" v="4467" actId="1076"/>
          <ac:spMkLst>
            <pc:docMk/>
            <pc:sldMk cId="1642007923" sldId="263"/>
            <ac:spMk id="2" creationId="{AFA19464-0FFE-B980-169F-F96D90CB7B63}"/>
          </ac:spMkLst>
        </pc:spChg>
        <pc:spChg chg="del mod">
          <ac:chgData name="Ivan Tukarić" userId="709c9b3f-18db-48c4-8f77-56c0b8b4ba79" providerId="ADAL" clId="{6F1C57BD-9874-423E-82C9-598A68566BBC}" dt="2022-10-20T00:13:35.071" v="4436" actId="478"/>
          <ac:spMkLst>
            <pc:docMk/>
            <pc:sldMk cId="1642007923" sldId="263"/>
            <ac:spMk id="3" creationId="{85610530-4859-C3FE-FAB9-C19F2905476F}"/>
          </ac:spMkLst>
        </pc:spChg>
        <pc:spChg chg="del">
          <ac:chgData name="Ivan Tukarić" userId="709c9b3f-18db-48c4-8f77-56c0b8b4ba79" providerId="ADAL" clId="{6F1C57BD-9874-423E-82C9-598A68566BBC}" dt="2022-10-19T09:53:07.545" v="2068" actId="478"/>
          <ac:spMkLst>
            <pc:docMk/>
            <pc:sldMk cId="1642007923" sldId="263"/>
            <ac:spMk id="4" creationId="{4DD7093D-C4C5-2366-A0A6-571391EB6F54}"/>
          </ac:spMkLst>
        </pc:spChg>
        <pc:spChg chg="add mod">
          <ac:chgData name="Ivan Tukarić" userId="709c9b3f-18db-48c4-8f77-56c0b8b4ba79" providerId="ADAL" clId="{6F1C57BD-9874-423E-82C9-598A68566BBC}" dt="2022-10-20T10:32:19.964" v="5171" actId="20577"/>
          <ac:spMkLst>
            <pc:docMk/>
            <pc:sldMk cId="1642007923" sldId="263"/>
            <ac:spMk id="4" creationId="{E751D1A9-FC8C-FEA0-E659-DD48BA04930D}"/>
          </ac:spMkLst>
        </pc:spChg>
        <pc:spChg chg="add del mod">
          <ac:chgData name="Ivan Tukarić" userId="709c9b3f-18db-48c4-8f77-56c0b8b4ba79" providerId="ADAL" clId="{6F1C57BD-9874-423E-82C9-598A68566BBC}" dt="2022-10-20T00:15:40.394" v="4471"/>
          <ac:spMkLst>
            <pc:docMk/>
            <pc:sldMk cId="1642007923" sldId="263"/>
            <ac:spMk id="5" creationId="{71D1D76A-5F64-20C2-DE1D-028E94DBAC32}"/>
          </ac:spMkLst>
        </pc:spChg>
        <pc:spChg chg="del">
          <ac:chgData name="Ivan Tukarić" userId="709c9b3f-18db-48c4-8f77-56c0b8b4ba79" providerId="ADAL" clId="{6F1C57BD-9874-423E-82C9-598A68566BBC}" dt="2022-10-19T09:53:07.545" v="2068" actId="478"/>
          <ac:spMkLst>
            <pc:docMk/>
            <pc:sldMk cId="1642007923" sldId="263"/>
            <ac:spMk id="5" creationId="{C479134B-6EA8-BCDC-D20E-5E85D59D1B8E}"/>
          </ac:spMkLst>
        </pc:spChg>
        <pc:spChg chg="del">
          <ac:chgData name="Ivan Tukarić" userId="709c9b3f-18db-48c4-8f77-56c0b8b4ba79" providerId="ADAL" clId="{6F1C57BD-9874-423E-82C9-598A68566BBC}" dt="2022-10-19T09:53:07.545" v="2068" actId="478"/>
          <ac:spMkLst>
            <pc:docMk/>
            <pc:sldMk cId="1642007923" sldId="263"/>
            <ac:spMk id="6" creationId="{4BB4BE17-776E-7C9C-DBA1-124CEF54BE1F}"/>
          </ac:spMkLst>
        </pc:spChg>
      </pc:sldChg>
      <pc:sldChg chg="addSp modSp add mod modAnim modNotesTx">
        <pc:chgData name="Ivan Tukarić" userId="709c9b3f-18db-48c4-8f77-56c0b8b4ba79" providerId="ADAL" clId="{6F1C57BD-9874-423E-82C9-598A68566BBC}" dt="2022-10-20T14:47:28.909" v="11327" actId="20577"/>
        <pc:sldMkLst>
          <pc:docMk/>
          <pc:sldMk cId="3910139260" sldId="264"/>
        </pc:sldMkLst>
        <pc:spChg chg="add mod">
          <ac:chgData name="Ivan Tukarić" userId="709c9b3f-18db-48c4-8f77-56c0b8b4ba79" providerId="ADAL" clId="{6F1C57BD-9874-423E-82C9-598A68566BBC}" dt="2022-10-19T23:56:42.746" v="4027" actId="14100"/>
          <ac:spMkLst>
            <pc:docMk/>
            <pc:sldMk cId="3910139260" sldId="264"/>
            <ac:spMk id="2" creationId="{9A0C1431-8FD6-7151-0587-FD6FCA0C3A2C}"/>
          </ac:spMkLst>
        </pc:spChg>
        <pc:spChg chg="add mod">
          <ac:chgData name="Ivan Tukarić" userId="709c9b3f-18db-48c4-8f77-56c0b8b4ba79" providerId="ADAL" clId="{6F1C57BD-9874-423E-82C9-598A68566BBC}" dt="2022-10-19T23:57:00.821" v="4032" actId="14100"/>
          <ac:spMkLst>
            <pc:docMk/>
            <pc:sldMk cId="3910139260" sldId="264"/>
            <ac:spMk id="3" creationId="{F58F0D87-BDCC-C6E5-01B4-3874FD530AA6}"/>
          </ac:spMkLst>
        </pc:spChg>
        <pc:spChg chg="add mod">
          <ac:chgData name="Ivan Tukarić" userId="709c9b3f-18db-48c4-8f77-56c0b8b4ba79" providerId="ADAL" clId="{6F1C57BD-9874-423E-82C9-598A68566BBC}" dt="2022-10-19T23:57:18.020" v="4036" actId="113"/>
          <ac:spMkLst>
            <pc:docMk/>
            <pc:sldMk cId="3910139260" sldId="264"/>
            <ac:spMk id="5" creationId="{62E02976-9C89-E39B-015E-C23614011D13}"/>
          </ac:spMkLst>
        </pc:spChg>
        <pc:spChg chg="add mod">
          <ac:chgData name="Ivan Tukarić" userId="709c9b3f-18db-48c4-8f77-56c0b8b4ba79" providerId="ADAL" clId="{6F1C57BD-9874-423E-82C9-598A68566BBC}" dt="2022-10-19T23:57:14.005" v="4035" actId="113"/>
          <ac:spMkLst>
            <pc:docMk/>
            <pc:sldMk cId="3910139260" sldId="264"/>
            <ac:spMk id="7" creationId="{BD3025AA-A94C-3FB0-51B4-85EA5B00052B}"/>
          </ac:spMkLst>
        </pc:spChg>
        <pc:spChg chg="mod">
          <ac:chgData name="Ivan Tukarić" userId="709c9b3f-18db-48c4-8f77-56c0b8b4ba79" providerId="ADAL" clId="{6F1C57BD-9874-423E-82C9-598A68566BBC}" dt="2022-10-19T14:18:49.704" v="2069" actId="114"/>
          <ac:spMkLst>
            <pc:docMk/>
            <pc:sldMk cId="3910139260" sldId="264"/>
            <ac:spMk id="12" creationId="{A3D6EE11-D613-E364-F2BF-386FC3217227}"/>
          </ac:spMkLst>
        </pc:spChg>
        <pc:spChg chg="mod">
          <ac:chgData name="Ivan Tukarić" userId="709c9b3f-18db-48c4-8f77-56c0b8b4ba79" providerId="ADAL" clId="{6F1C57BD-9874-423E-82C9-598A68566BBC}" dt="2022-10-19T14:18:53.353" v="2070" actId="114"/>
          <ac:spMkLst>
            <pc:docMk/>
            <pc:sldMk cId="3910139260" sldId="264"/>
            <ac:spMk id="15" creationId="{FC8D0380-9973-AA46-8AA3-88C18C31BE19}"/>
          </ac:spMkLst>
        </pc:spChg>
        <pc:spChg chg="mod">
          <ac:chgData name="Ivan Tukarić" userId="709c9b3f-18db-48c4-8f77-56c0b8b4ba79" providerId="ADAL" clId="{6F1C57BD-9874-423E-82C9-598A68566BBC}" dt="2022-10-19T23:52:30.473" v="3964" actId="1076"/>
          <ac:spMkLst>
            <pc:docMk/>
            <pc:sldMk cId="3910139260" sldId="264"/>
            <ac:spMk id="16" creationId="{A764FDA2-E933-4BF3-7DAD-F780B93DFE78}"/>
          </ac:spMkLst>
        </pc:spChg>
        <pc:spChg chg="mod">
          <ac:chgData name="Ivan Tukarić" userId="709c9b3f-18db-48c4-8f77-56c0b8b4ba79" providerId="ADAL" clId="{6F1C57BD-9874-423E-82C9-598A68566BBC}" dt="2022-10-19T14:33:58.137" v="2243" actId="2085"/>
          <ac:spMkLst>
            <pc:docMk/>
            <pc:sldMk cId="3910139260" sldId="264"/>
            <ac:spMk id="26" creationId="{FADE2A7A-71E2-A417-B956-49258E1D0B7C}"/>
          </ac:spMkLst>
        </pc:spChg>
        <pc:spChg chg="mod">
          <ac:chgData name="Ivan Tukarić" userId="709c9b3f-18db-48c4-8f77-56c0b8b4ba79" providerId="ADAL" clId="{6F1C57BD-9874-423E-82C9-598A68566BBC}" dt="2022-10-19T14:34:02.966" v="2244" actId="2085"/>
          <ac:spMkLst>
            <pc:docMk/>
            <pc:sldMk cId="3910139260" sldId="264"/>
            <ac:spMk id="27" creationId="{C83CE507-AEBB-A070-36B9-205E3769A5DE}"/>
          </ac:spMkLst>
        </pc:spChg>
        <pc:spChg chg="mod">
          <ac:chgData name="Ivan Tukarić" userId="709c9b3f-18db-48c4-8f77-56c0b8b4ba79" providerId="ADAL" clId="{6F1C57BD-9874-423E-82C9-598A68566BBC}" dt="2022-10-19T14:34:07.183" v="2245" actId="2085"/>
          <ac:spMkLst>
            <pc:docMk/>
            <pc:sldMk cId="3910139260" sldId="264"/>
            <ac:spMk id="28" creationId="{CFCE3019-4163-33C1-BAB1-5334B4C6B1B1}"/>
          </ac:spMkLst>
        </pc:spChg>
        <pc:spChg chg="mod">
          <ac:chgData name="Ivan Tukarić" userId="709c9b3f-18db-48c4-8f77-56c0b8b4ba79" providerId="ADAL" clId="{6F1C57BD-9874-423E-82C9-598A68566BBC}" dt="2022-10-19T14:34:11.758" v="2246" actId="2085"/>
          <ac:spMkLst>
            <pc:docMk/>
            <pc:sldMk cId="3910139260" sldId="264"/>
            <ac:spMk id="29" creationId="{79A314D2-F17B-A469-8D38-D906E65CAC5D}"/>
          </ac:spMkLst>
        </pc:spChg>
        <pc:spChg chg="mod">
          <ac:chgData name="Ivan Tukarić" userId="709c9b3f-18db-48c4-8f77-56c0b8b4ba79" providerId="ADAL" clId="{6F1C57BD-9874-423E-82C9-598A68566BBC}" dt="2022-10-19T14:34:14.506" v="2247" actId="2085"/>
          <ac:spMkLst>
            <pc:docMk/>
            <pc:sldMk cId="3910139260" sldId="264"/>
            <ac:spMk id="30" creationId="{B0865FC6-492D-CEBB-D17D-C5C7E7358D87}"/>
          </ac:spMkLst>
        </pc:spChg>
        <pc:spChg chg="mod">
          <ac:chgData name="Ivan Tukarić" userId="709c9b3f-18db-48c4-8f77-56c0b8b4ba79" providerId="ADAL" clId="{6F1C57BD-9874-423E-82C9-598A68566BBC}" dt="2022-10-19T14:34:18.538" v="2249" actId="2085"/>
          <ac:spMkLst>
            <pc:docMk/>
            <pc:sldMk cId="3910139260" sldId="264"/>
            <ac:spMk id="31" creationId="{647394EE-9E0F-B090-E429-58AA52419448}"/>
          </ac:spMkLst>
        </pc:spChg>
        <pc:spChg chg="mod">
          <ac:chgData name="Ivan Tukarić" userId="709c9b3f-18db-48c4-8f77-56c0b8b4ba79" providerId="ADAL" clId="{6F1C57BD-9874-423E-82C9-598A68566BBC}" dt="2022-10-19T14:34:22.038" v="2251" actId="2085"/>
          <ac:spMkLst>
            <pc:docMk/>
            <pc:sldMk cId="3910139260" sldId="264"/>
            <ac:spMk id="32" creationId="{1F12EB93-76DD-4198-6CE1-7BB466C0D468}"/>
          </ac:spMkLst>
        </pc:spChg>
        <pc:grpChg chg="mod">
          <ac:chgData name="Ivan Tukarić" userId="709c9b3f-18db-48c4-8f77-56c0b8b4ba79" providerId="ADAL" clId="{6F1C57BD-9874-423E-82C9-598A68566BBC}" dt="2022-10-19T23:52:47.793" v="3965" actId="465"/>
          <ac:grpSpMkLst>
            <pc:docMk/>
            <pc:sldMk cId="3910139260" sldId="264"/>
            <ac:grpSpMk id="34" creationId="{4A0F9C53-687D-5337-966C-3C828EB20DF2}"/>
          </ac:grpSpMkLst>
        </pc:grpChg>
        <pc:grpChg chg="mod">
          <ac:chgData name="Ivan Tukarić" userId="709c9b3f-18db-48c4-8f77-56c0b8b4ba79" providerId="ADAL" clId="{6F1C57BD-9874-423E-82C9-598A68566BBC}" dt="2022-10-19T23:52:47.793" v="3965" actId="465"/>
          <ac:grpSpMkLst>
            <pc:docMk/>
            <pc:sldMk cId="3910139260" sldId="264"/>
            <ac:grpSpMk id="35" creationId="{E218787D-D02E-D7DB-5042-BA83709B6616}"/>
          </ac:grpSpMkLst>
        </pc:grpChg>
        <pc:grpChg chg="mod">
          <ac:chgData name="Ivan Tukarić" userId="709c9b3f-18db-48c4-8f77-56c0b8b4ba79" providerId="ADAL" clId="{6F1C57BD-9874-423E-82C9-598A68566BBC}" dt="2022-10-19T23:52:47.793" v="3965" actId="465"/>
          <ac:grpSpMkLst>
            <pc:docMk/>
            <pc:sldMk cId="3910139260" sldId="264"/>
            <ac:grpSpMk id="36" creationId="{1EDBBB99-FA46-2AE8-8040-EACD103A5B5E}"/>
          </ac:grpSpMkLst>
        </pc:grpChg>
        <pc:grpChg chg="mod">
          <ac:chgData name="Ivan Tukarić" userId="709c9b3f-18db-48c4-8f77-56c0b8b4ba79" providerId="ADAL" clId="{6F1C57BD-9874-423E-82C9-598A68566BBC}" dt="2022-10-19T23:52:47.793" v="3965" actId="465"/>
          <ac:grpSpMkLst>
            <pc:docMk/>
            <pc:sldMk cId="3910139260" sldId="264"/>
            <ac:grpSpMk id="37" creationId="{E9243C98-C6AF-730E-789F-08D7FD5A1B6D}"/>
          </ac:grpSpMkLst>
        </pc:grpChg>
        <pc:grpChg chg="mod">
          <ac:chgData name="Ivan Tukarić" userId="709c9b3f-18db-48c4-8f77-56c0b8b4ba79" providerId="ADAL" clId="{6F1C57BD-9874-423E-82C9-598A68566BBC}" dt="2022-10-19T23:52:47.793" v="3965" actId="465"/>
          <ac:grpSpMkLst>
            <pc:docMk/>
            <pc:sldMk cId="3910139260" sldId="264"/>
            <ac:grpSpMk id="38" creationId="{B2EC4649-0225-4CC3-08C9-5A734ED0539B}"/>
          </ac:grpSpMkLst>
        </pc:grpChg>
      </pc:sldChg>
      <pc:sldChg chg="addSp delSp modSp mod delAnim modAnim modNotesTx">
        <pc:chgData name="Ivan Tukarić" userId="709c9b3f-18db-48c4-8f77-56c0b8b4ba79" providerId="ADAL" clId="{6F1C57BD-9874-423E-82C9-598A68566BBC}" dt="2022-10-20T12:20:20.664" v="10527" actId="20577"/>
        <pc:sldMkLst>
          <pc:docMk/>
          <pc:sldMk cId="2588594511" sldId="265"/>
        </pc:sldMkLst>
        <pc:spChg chg="add mod">
          <ac:chgData name="Ivan Tukarić" userId="709c9b3f-18db-48c4-8f77-56c0b8b4ba79" providerId="ADAL" clId="{6F1C57BD-9874-423E-82C9-598A68566BBC}" dt="2022-10-19T23:32:15.267" v="3789" actId="1037"/>
          <ac:spMkLst>
            <pc:docMk/>
            <pc:sldMk cId="2588594511" sldId="265"/>
            <ac:spMk id="2" creationId="{1ABBC0DD-0573-6B4E-396E-8CAA0A9DA684}"/>
          </ac:spMkLst>
        </pc:spChg>
        <pc:spChg chg="add del mod">
          <ac:chgData name="Ivan Tukarić" userId="709c9b3f-18db-48c4-8f77-56c0b8b4ba79" providerId="ADAL" clId="{6F1C57BD-9874-423E-82C9-598A68566BBC}" dt="2022-10-19T14:41:59.097" v="2280" actId="478"/>
          <ac:spMkLst>
            <pc:docMk/>
            <pc:sldMk cId="2588594511" sldId="265"/>
            <ac:spMk id="3" creationId="{DD1C4158-1EBA-DD1E-8EC4-49047D0EF5DA}"/>
          </ac:spMkLst>
        </pc:spChg>
        <pc:spChg chg="mod">
          <ac:chgData name="Ivan Tukarić" userId="709c9b3f-18db-48c4-8f77-56c0b8b4ba79" providerId="ADAL" clId="{6F1C57BD-9874-423E-82C9-598A68566BBC}" dt="2022-10-20T00:13:21.746" v="4434" actId="207"/>
          <ac:spMkLst>
            <pc:docMk/>
            <pc:sldMk cId="2588594511" sldId="265"/>
            <ac:spMk id="4" creationId="{B7741EBA-E87D-9FC1-B0EE-D7609EE2E52D}"/>
          </ac:spMkLst>
        </pc:spChg>
        <pc:spChg chg="mod">
          <ac:chgData name="Ivan Tukarić" userId="709c9b3f-18db-48c4-8f77-56c0b8b4ba79" providerId="ADAL" clId="{6F1C57BD-9874-423E-82C9-598A68566BBC}" dt="2022-10-20T00:12:35.933" v="4432" actId="207"/>
          <ac:spMkLst>
            <pc:docMk/>
            <pc:sldMk cId="2588594511" sldId="265"/>
            <ac:spMk id="5" creationId="{3E8EB4FB-C9CF-56FA-81DF-83AB89107375}"/>
          </ac:spMkLst>
        </pc:spChg>
        <pc:spChg chg="mod">
          <ac:chgData name="Ivan Tukarić" userId="709c9b3f-18db-48c4-8f77-56c0b8b4ba79" providerId="ADAL" clId="{6F1C57BD-9874-423E-82C9-598A68566BBC}" dt="2022-10-20T00:13:21.746" v="4434" actId="207"/>
          <ac:spMkLst>
            <pc:docMk/>
            <pc:sldMk cId="2588594511" sldId="265"/>
            <ac:spMk id="6" creationId="{32894A5C-38F3-6686-890F-E16308780E21}"/>
          </ac:spMkLst>
        </pc:spChg>
        <pc:spChg chg="mod">
          <ac:chgData name="Ivan Tukarić" userId="709c9b3f-18db-48c4-8f77-56c0b8b4ba79" providerId="ADAL" clId="{6F1C57BD-9874-423E-82C9-598A68566BBC}" dt="2022-10-19T14:34:37.183" v="2253" actId="2085"/>
          <ac:spMkLst>
            <pc:docMk/>
            <pc:sldMk cId="2588594511" sldId="265"/>
            <ac:spMk id="7" creationId="{0C84F938-3876-4405-4215-6239F689A331}"/>
          </ac:spMkLst>
        </pc:spChg>
        <pc:spChg chg="mod">
          <ac:chgData name="Ivan Tukarić" userId="709c9b3f-18db-48c4-8f77-56c0b8b4ba79" providerId="ADAL" clId="{6F1C57BD-9874-423E-82C9-598A68566BBC}" dt="2022-10-20T00:05:18.585" v="4090" actId="1076"/>
          <ac:spMkLst>
            <pc:docMk/>
            <pc:sldMk cId="2588594511" sldId="265"/>
            <ac:spMk id="8" creationId="{21155376-17DF-C0AF-35AE-A77745667F58}"/>
          </ac:spMkLst>
        </pc:spChg>
        <pc:spChg chg="mod">
          <ac:chgData name="Ivan Tukarić" userId="709c9b3f-18db-48c4-8f77-56c0b8b4ba79" providerId="ADAL" clId="{6F1C57BD-9874-423E-82C9-598A68566BBC}" dt="2022-10-20T00:05:21.772" v="4091" actId="1076"/>
          <ac:spMkLst>
            <pc:docMk/>
            <pc:sldMk cId="2588594511" sldId="265"/>
            <ac:spMk id="9" creationId="{C252471D-E89B-E87C-4DED-795DE954601B}"/>
          </ac:spMkLst>
        </pc:spChg>
        <pc:spChg chg="mod">
          <ac:chgData name="Ivan Tukarić" userId="709c9b3f-18db-48c4-8f77-56c0b8b4ba79" providerId="ADAL" clId="{6F1C57BD-9874-423E-82C9-598A68566BBC}" dt="2022-10-20T00:05:25.880" v="4092" actId="1076"/>
          <ac:spMkLst>
            <pc:docMk/>
            <pc:sldMk cId="2588594511" sldId="265"/>
            <ac:spMk id="10" creationId="{4DB9FF12-5B75-06E9-3E01-4E0445C7DE79}"/>
          </ac:spMkLst>
        </pc:spChg>
        <pc:spChg chg="mod">
          <ac:chgData name="Ivan Tukarić" userId="709c9b3f-18db-48c4-8f77-56c0b8b4ba79" providerId="ADAL" clId="{6F1C57BD-9874-423E-82C9-598A68566BBC}" dt="2022-10-20T00:05:33.597" v="4093" actId="1076"/>
          <ac:spMkLst>
            <pc:docMk/>
            <pc:sldMk cId="2588594511" sldId="265"/>
            <ac:spMk id="11" creationId="{0DA0268F-9398-055E-1B8A-AACEF40B97EE}"/>
          </ac:spMkLst>
        </pc:spChg>
        <pc:spChg chg="mod">
          <ac:chgData name="Ivan Tukarić" userId="709c9b3f-18db-48c4-8f77-56c0b8b4ba79" providerId="ADAL" clId="{6F1C57BD-9874-423E-82C9-598A68566BBC}" dt="2022-10-20T00:05:38.299" v="4094" actId="1076"/>
          <ac:spMkLst>
            <pc:docMk/>
            <pc:sldMk cId="2588594511" sldId="265"/>
            <ac:spMk id="12" creationId="{6D05C289-EED1-1576-840B-E683DE2FD6C8}"/>
          </ac:spMkLst>
        </pc:spChg>
        <pc:spChg chg="mod">
          <ac:chgData name="Ivan Tukarić" userId="709c9b3f-18db-48c4-8f77-56c0b8b4ba79" providerId="ADAL" clId="{6F1C57BD-9874-423E-82C9-598A68566BBC}" dt="2022-10-20T00:05:42.642" v="4095" actId="1076"/>
          <ac:spMkLst>
            <pc:docMk/>
            <pc:sldMk cId="2588594511" sldId="265"/>
            <ac:spMk id="13" creationId="{32EBFD00-74C7-2A94-CA20-4BAEA290481E}"/>
          </ac:spMkLst>
        </pc:spChg>
        <pc:spChg chg="add mod">
          <ac:chgData name="Ivan Tukarić" userId="709c9b3f-18db-48c4-8f77-56c0b8b4ba79" providerId="ADAL" clId="{6F1C57BD-9874-423E-82C9-598A68566BBC}" dt="2022-10-19T23:32:15.267" v="3789" actId="1037"/>
          <ac:spMkLst>
            <pc:docMk/>
            <pc:sldMk cId="2588594511" sldId="265"/>
            <ac:spMk id="14" creationId="{718ADFB3-8161-5159-9CD2-6B8F9183BB7D}"/>
          </ac:spMkLst>
        </pc:spChg>
        <pc:spChg chg="add mod">
          <ac:chgData name="Ivan Tukarić" userId="709c9b3f-18db-48c4-8f77-56c0b8b4ba79" providerId="ADAL" clId="{6F1C57BD-9874-423E-82C9-598A68566BBC}" dt="2022-10-20T08:22:35.613" v="4605" actId="1076"/>
          <ac:spMkLst>
            <pc:docMk/>
            <pc:sldMk cId="2588594511" sldId="265"/>
            <ac:spMk id="16" creationId="{541BEEE8-0B09-A6F3-8881-0A6E97B86FBC}"/>
          </ac:spMkLst>
        </pc:spChg>
        <pc:spChg chg="add mod">
          <ac:chgData name="Ivan Tukarić" userId="709c9b3f-18db-48c4-8f77-56c0b8b4ba79" providerId="ADAL" clId="{6F1C57BD-9874-423E-82C9-598A68566BBC}" dt="2022-10-20T08:16:50.676" v="4565" actId="1037"/>
          <ac:spMkLst>
            <pc:docMk/>
            <pc:sldMk cId="2588594511" sldId="265"/>
            <ac:spMk id="18" creationId="{4CDA9F93-F44A-475F-AD88-11CF5F145D8C}"/>
          </ac:spMkLst>
        </pc:spChg>
        <pc:spChg chg="add mod">
          <ac:chgData name="Ivan Tukarić" userId="709c9b3f-18db-48c4-8f77-56c0b8b4ba79" providerId="ADAL" clId="{6F1C57BD-9874-423E-82C9-598A68566BBC}" dt="2022-10-20T08:22:22.041" v="4604" actId="1037"/>
          <ac:spMkLst>
            <pc:docMk/>
            <pc:sldMk cId="2588594511" sldId="265"/>
            <ac:spMk id="19" creationId="{D8A64805-7EDB-2C8C-D104-6282B1BD57A0}"/>
          </ac:spMkLst>
        </pc:spChg>
        <pc:spChg chg="add mod">
          <ac:chgData name="Ivan Tukarić" userId="709c9b3f-18db-48c4-8f77-56c0b8b4ba79" providerId="ADAL" clId="{6F1C57BD-9874-423E-82C9-598A68566BBC}" dt="2022-10-20T08:27:38.056" v="4642" actId="1035"/>
          <ac:spMkLst>
            <pc:docMk/>
            <pc:sldMk cId="2588594511" sldId="265"/>
            <ac:spMk id="21" creationId="{CDF9A7CC-2520-42D0-DD0E-62B5B9EA709F}"/>
          </ac:spMkLst>
        </pc:spChg>
        <pc:spChg chg="add mod">
          <ac:chgData name="Ivan Tukarić" userId="709c9b3f-18db-48c4-8f77-56c0b8b4ba79" providerId="ADAL" clId="{6F1C57BD-9874-423E-82C9-598A68566BBC}" dt="2022-10-19T23:27:22.970" v="3707" actId="207"/>
          <ac:spMkLst>
            <pc:docMk/>
            <pc:sldMk cId="2588594511" sldId="265"/>
            <ac:spMk id="22" creationId="{602125A5-FBFA-2395-1AC2-58E220DD5286}"/>
          </ac:spMkLst>
        </pc:spChg>
        <pc:spChg chg="add mod">
          <ac:chgData name="Ivan Tukarić" userId="709c9b3f-18db-48c4-8f77-56c0b8b4ba79" providerId="ADAL" clId="{6F1C57BD-9874-423E-82C9-598A68566BBC}" dt="2022-10-19T23:27:34.296" v="3708" actId="207"/>
          <ac:spMkLst>
            <pc:docMk/>
            <pc:sldMk cId="2588594511" sldId="265"/>
            <ac:spMk id="23" creationId="{10BAE04F-A33E-2997-95C4-1A45A08676BF}"/>
          </ac:spMkLst>
        </pc:spChg>
        <pc:spChg chg="add mod">
          <ac:chgData name="Ivan Tukarić" userId="709c9b3f-18db-48c4-8f77-56c0b8b4ba79" providerId="ADAL" clId="{6F1C57BD-9874-423E-82C9-598A68566BBC}" dt="2022-10-19T23:27:34.296" v="3708" actId="207"/>
          <ac:spMkLst>
            <pc:docMk/>
            <pc:sldMk cId="2588594511" sldId="265"/>
            <ac:spMk id="24" creationId="{5D4FA044-644A-1138-A4B4-4FA51121B212}"/>
          </ac:spMkLst>
        </pc:spChg>
        <pc:spChg chg="add mod">
          <ac:chgData name="Ivan Tukarić" userId="709c9b3f-18db-48c4-8f77-56c0b8b4ba79" providerId="ADAL" clId="{6F1C57BD-9874-423E-82C9-598A68566BBC}" dt="2022-10-19T23:27:34.296" v="3708" actId="207"/>
          <ac:spMkLst>
            <pc:docMk/>
            <pc:sldMk cId="2588594511" sldId="265"/>
            <ac:spMk id="25" creationId="{0BA65217-22E2-1CB5-1894-8D50632DD047}"/>
          </ac:spMkLst>
        </pc:spChg>
        <pc:spChg chg="add mod">
          <ac:chgData name="Ivan Tukarić" userId="709c9b3f-18db-48c4-8f77-56c0b8b4ba79" providerId="ADAL" clId="{6F1C57BD-9874-423E-82C9-598A68566BBC}" dt="2022-10-19T23:27:34.296" v="3708" actId="207"/>
          <ac:spMkLst>
            <pc:docMk/>
            <pc:sldMk cId="2588594511" sldId="265"/>
            <ac:spMk id="26" creationId="{D9F6805E-1C12-30EB-CB3E-FCE920602085}"/>
          </ac:spMkLst>
        </pc:spChg>
        <pc:spChg chg="add mod">
          <ac:chgData name="Ivan Tukarić" userId="709c9b3f-18db-48c4-8f77-56c0b8b4ba79" providerId="ADAL" clId="{6F1C57BD-9874-423E-82C9-598A68566BBC}" dt="2022-10-19T23:27:34.296" v="3708" actId="207"/>
          <ac:spMkLst>
            <pc:docMk/>
            <pc:sldMk cId="2588594511" sldId="265"/>
            <ac:spMk id="27" creationId="{9A81DE7A-7EDA-3AFB-88B2-84FDF77C73B5}"/>
          </ac:spMkLst>
        </pc:spChg>
        <pc:spChg chg="add del mod">
          <ac:chgData name="Ivan Tukarić" userId="709c9b3f-18db-48c4-8f77-56c0b8b4ba79" providerId="ADAL" clId="{6F1C57BD-9874-423E-82C9-598A68566BBC}" dt="2022-10-20T00:03:06.805" v="4074" actId="478"/>
          <ac:spMkLst>
            <pc:docMk/>
            <pc:sldMk cId="2588594511" sldId="265"/>
            <ac:spMk id="28" creationId="{88AADB2C-53DA-141A-F51B-C3399D6E2DA3}"/>
          </ac:spMkLst>
        </pc:spChg>
        <pc:spChg chg="add del mod">
          <ac:chgData name="Ivan Tukarić" userId="709c9b3f-18db-48c4-8f77-56c0b8b4ba79" providerId="ADAL" clId="{6F1C57BD-9874-423E-82C9-598A68566BBC}" dt="2022-10-20T00:03:06.805" v="4074" actId="478"/>
          <ac:spMkLst>
            <pc:docMk/>
            <pc:sldMk cId="2588594511" sldId="265"/>
            <ac:spMk id="29" creationId="{276254C3-E934-3DCB-C7D1-5ACB57F7CD0A}"/>
          </ac:spMkLst>
        </pc:spChg>
        <pc:spChg chg="add del mod">
          <ac:chgData name="Ivan Tukarić" userId="709c9b3f-18db-48c4-8f77-56c0b8b4ba79" providerId="ADAL" clId="{6F1C57BD-9874-423E-82C9-598A68566BBC}" dt="2022-10-20T00:03:06.805" v="4074" actId="478"/>
          <ac:spMkLst>
            <pc:docMk/>
            <pc:sldMk cId="2588594511" sldId="265"/>
            <ac:spMk id="30" creationId="{F9EE269B-1A6F-2825-0620-024485212BBF}"/>
          </ac:spMkLst>
        </pc:spChg>
        <pc:spChg chg="add del mod">
          <ac:chgData name="Ivan Tukarić" userId="709c9b3f-18db-48c4-8f77-56c0b8b4ba79" providerId="ADAL" clId="{6F1C57BD-9874-423E-82C9-598A68566BBC}" dt="2022-10-20T00:03:06.805" v="4074" actId="478"/>
          <ac:spMkLst>
            <pc:docMk/>
            <pc:sldMk cId="2588594511" sldId="265"/>
            <ac:spMk id="31" creationId="{625C8028-C765-0E70-02AF-CEF618E89C74}"/>
          </ac:spMkLst>
        </pc:spChg>
        <pc:spChg chg="add del mod">
          <ac:chgData name="Ivan Tukarić" userId="709c9b3f-18db-48c4-8f77-56c0b8b4ba79" providerId="ADAL" clId="{6F1C57BD-9874-423E-82C9-598A68566BBC}" dt="2022-10-20T00:03:06.805" v="4074" actId="478"/>
          <ac:spMkLst>
            <pc:docMk/>
            <pc:sldMk cId="2588594511" sldId="265"/>
            <ac:spMk id="32" creationId="{24FAB37E-5C41-B92D-027F-248EA2D534A7}"/>
          </ac:spMkLst>
        </pc:spChg>
        <pc:spChg chg="add del mod">
          <ac:chgData name="Ivan Tukarić" userId="709c9b3f-18db-48c4-8f77-56c0b8b4ba79" providerId="ADAL" clId="{6F1C57BD-9874-423E-82C9-598A68566BBC}" dt="2022-10-20T00:03:06.805" v="4074" actId="478"/>
          <ac:spMkLst>
            <pc:docMk/>
            <pc:sldMk cId="2588594511" sldId="265"/>
            <ac:spMk id="33" creationId="{2BE16FED-13CA-3083-2A33-D0740B1F6BB1}"/>
          </ac:spMkLst>
        </pc:spChg>
        <pc:spChg chg="add del mod">
          <ac:chgData name="Ivan Tukarić" userId="709c9b3f-18db-48c4-8f77-56c0b8b4ba79" providerId="ADAL" clId="{6F1C57BD-9874-423E-82C9-598A68566BBC}" dt="2022-10-20T00:03:06.805" v="4074" actId="478"/>
          <ac:spMkLst>
            <pc:docMk/>
            <pc:sldMk cId="2588594511" sldId="265"/>
            <ac:spMk id="34" creationId="{64E0B5DA-A609-D95C-82F1-90BA06B7FCE1}"/>
          </ac:spMkLst>
        </pc:spChg>
        <pc:spChg chg="add del mod">
          <ac:chgData name="Ivan Tukarić" userId="709c9b3f-18db-48c4-8f77-56c0b8b4ba79" providerId="ADAL" clId="{6F1C57BD-9874-423E-82C9-598A68566BBC}" dt="2022-10-20T00:05:03.583" v="4086"/>
          <ac:spMkLst>
            <pc:docMk/>
            <pc:sldMk cId="2588594511" sldId="265"/>
            <ac:spMk id="35" creationId="{E4529745-C3CC-49F4-E136-58EF9DB5E807}"/>
          </ac:spMkLst>
        </pc:spChg>
        <pc:spChg chg="add del mod">
          <ac:chgData name="Ivan Tukarić" userId="709c9b3f-18db-48c4-8f77-56c0b8b4ba79" providerId="ADAL" clId="{6F1C57BD-9874-423E-82C9-598A68566BBC}" dt="2022-10-20T00:05:03.583" v="4086"/>
          <ac:spMkLst>
            <pc:docMk/>
            <pc:sldMk cId="2588594511" sldId="265"/>
            <ac:spMk id="36" creationId="{464BB57D-02C1-892C-0AD1-900ECE96D618}"/>
          </ac:spMkLst>
        </pc:spChg>
        <pc:spChg chg="add del mod">
          <ac:chgData name="Ivan Tukarić" userId="709c9b3f-18db-48c4-8f77-56c0b8b4ba79" providerId="ADAL" clId="{6F1C57BD-9874-423E-82C9-598A68566BBC}" dt="2022-10-20T00:05:03.583" v="4086"/>
          <ac:spMkLst>
            <pc:docMk/>
            <pc:sldMk cId="2588594511" sldId="265"/>
            <ac:spMk id="37" creationId="{A4559771-A007-3D56-166B-62DDD36C1F43}"/>
          </ac:spMkLst>
        </pc:spChg>
        <pc:spChg chg="add del mod">
          <ac:chgData name="Ivan Tukarić" userId="709c9b3f-18db-48c4-8f77-56c0b8b4ba79" providerId="ADAL" clId="{6F1C57BD-9874-423E-82C9-598A68566BBC}" dt="2022-10-20T00:05:03.583" v="4086"/>
          <ac:spMkLst>
            <pc:docMk/>
            <pc:sldMk cId="2588594511" sldId="265"/>
            <ac:spMk id="38" creationId="{240E653E-7366-D5D5-AD04-E103AAEDF033}"/>
          </ac:spMkLst>
        </pc:spChg>
        <pc:spChg chg="add del mod">
          <ac:chgData name="Ivan Tukarić" userId="709c9b3f-18db-48c4-8f77-56c0b8b4ba79" providerId="ADAL" clId="{6F1C57BD-9874-423E-82C9-598A68566BBC}" dt="2022-10-20T00:05:03.583" v="4086"/>
          <ac:spMkLst>
            <pc:docMk/>
            <pc:sldMk cId="2588594511" sldId="265"/>
            <ac:spMk id="39" creationId="{8A567EB0-BF97-30F2-03CC-6C1C225E0D9E}"/>
          </ac:spMkLst>
        </pc:spChg>
        <pc:spChg chg="add del mod">
          <ac:chgData name="Ivan Tukarić" userId="709c9b3f-18db-48c4-8f77-56c0b8b4ba79" providerId="ADAL" clId="{6F1C57BD-9874-423E-82C9-598A68566BBC}" dt="2022-10-20T00:05:03.583" v="4086"/>
          <ac:spMkLst>
            <pc:docMk/>
            <pc:sldMk cId="2588594511" sldId="265"/>
            <ac:spMk id="40" creationId="{0379A194-6695-7955-255E-E07937292172}"/>
          </ac:spMkLst>
        </pc:spChg>
        <pc:spChg chg="add del mod">
          <ac:chgData name="Ivan Tukarić" userId="709c9b3f-18db-48c4-8f77-56c0b8b4ba79" providerId="ADAL" clId="{6F1C57BD-9874-423E-82C9-598A68566BBC}" dt="2022-10-20T00:05:03.583" v="4086"/>
          <ac:spMkLst>
            <pc:docMk/>
            <pc:sldMk cId="2588594511" sldId="265"/>
            <ac:spMk id="41" creationId="{FB4E12C3-FF82-5A9B-9667-10DD64B5F50D}"/>
          </ac:spMkLst>
        </pc:spChg>
        <pc:spChg chg="add del mod">
          <ac:chgData name="Ivan Tukarić" userId="709c9b3f-18db-48c4-8f77-56c0b8b4ba79" providerId="ADAL" clId="{6F1C57BD-9874-423E-82C9-598A68566BBC}" dt="2022-10-20T00:05:47.719" v="4096" actId="478"/>
          <ac:spMkLst>
            <pc:docMk/>
            <pc:sldMk cId="2588594511" sldId="265"/>
            <ac:spMk id="42" creationId="{ED449908-453F-7394-3D4B-67EE9D83F25D}"/>
          </ac:spMkLst>
        </pc:spChg>
        <pc:spChg chg="add del mod">
          <ac:chgData name="Ivan Tukarić" userId="709c9b3f-18db-48c4-8f77-56c0b8b4ba79" providerId="ADAL" clId="{6F1C57BD-9874-423E-82C9-598A68566BBC}" dt="2022-10-20T00:05:47.719" v="4096" actId="478"/>
          <ac:spMkLst>
            <pc:docMk/>
            <pc:sldMk cId="2588594511" sldId="265"/>
            <ac:spMk id="43" creationId="{C5374D13-5F84-0773-0E88-17BB5C52AF2F}"/>
          </ac:spMkLst>
        </pc:spChg>
        <pc:spChg chg="add del mod">
          <ac:chgData name="Ivan Tukarić" userId="709c9b3f-18db-48c4-8f77-56c0b8b4ba79" providerId="ADAL" clId="{6F1C57BD-9874-423E-82C9-598A68566BBC}" dt="2022-10-20T00:05:47.719" v="4096" actId="478"/>
          <ac:spMkLst>
            <pc:docMk/>
            <pc:sldMk cId="2588594511" sldId="265"/>
            <ac:spMk id="44" creationId="{0D6F8AF1-98A0-CE81-6370-F97EBF663739}"/>
          </ac:spMkLst>
        </pc:spChg>
        <pc:spChg chg="add del mod">
          <ac:chgData name="Ivan Tukarić" userId="709c9b3f-18db-48c4-8f77-56c0b8b4ba79" providerId="ADAL" clId="{6F1C57BD-9874-423E-82C9-598A68566BBC}" dt="2022-10-20T00:05:47.719" v="4096" actId="478"/>
          <ac:spMkLst>
            <pc:docMk/>
            <pc:sldMk cId="2588594511" sldId="265"/>
            <ac:spMk id="45" creationId="{EF6A6CC2-8E82-63EA-5BB3-2673229AFE5F}"/>
          </ac:spMkLst>
        </pc:spChg>
        <pc:spChg chg="add del mod">
          <ac:chgData name="Ivan Tukarić" userId="709c9b3f-18db-48c4-8f77-56c0b8b4ba79" providerId="ADAL" clId="{6F1C57BD-9874-423E-82C9-598A68566BBC}" dt="2022-10-20T00:05:47.719" v="4096" actId="478"/>
          <ac:spMkLst>
            <pc:docMk/>
            <pc:sldMk cId="2588594511" sldId="265"/>
            <ac:spMk id="46" creationId="{998E5F9B-753B-D8D4-5E62-509CDC7AF951}"/>
          </ac:spMkLst>
        </pc:spChg>
        <pc:spChg chg="add del mod">
          <ac:chgData name="Ivan Tukarić" userId="709c9b3f-18db-48c4-8f77-56c0b8b4ba79" providerId="ADAL" clId="{6F1C57BD-9874-423E-82C9-598A68566BBC}" dt="2022-10-20T00:05:47.719" v="4096" actId="478"/>
          <ac:spMkLst>
            <pc:docMk/>
            <pc:sldMk cId="2588594511" sldId="265"/>
            <ac:spMk id="47" creationId="{175FF82F-9FDE-4956-648A-9C371274FF9F}"/>
          </ac:spMkLst>
        </pc:spChg>
        <pc:spChg chg="add del mod">
          <ac:chgData name="Ivan Tukarić" userId="709c9b3f-18db-48c4-8f77-56c0b8b4ba79" providerId="ADAL" clId="{6F1C57BD-9874-423E-82C9-598A68566BBC}" dt="2022-10-20T00:05:47.719" v="4096" actId="478"/>
          <ac:spMkLst>
            <pc:docMk/>
            <pc:sldMk cId="2588594511" sldId="265"/>
            <ac:spMk id="48" creationId="{8B4F3953-B424-B5BB-0F45-428A28A692F3}"/>
          </ac:spMkLst>
        </pc:spChg>
        <pc:graphicFrameChg chg="add del mod">
          <ac:chgData name="Ivan Tukarić" userId="709c9b3f-18db-48c4-8f77-56c0b8b4ba79" providerId="ADAL" clId="{6F1C57BD-9874-423E-82C9-598A68566BBC}" dt="2022-10-19T22:52:51.482" v="2297"/>
          <ac:graphicFrameMkLst>
            <pc:docMk/>
            <pc:sldMk cId="2588594511" sldId="265"/>
            <ac:graphicFrameMk id="15" creationId="{C74AC6CE-9544-5BE7-7B1D-5C881ED0F470}"/>
          </ac:graphicFrameMkLst>
        </pc:graphicFrameChg>
        <pc:graphicFrameChg chg="add del mod">
          <ac:chgData name="Ivan Tukarić" userId="709c9b3f-18db-48c4-8f77-56c0b8b4ba79" providerId="ADAL" clId="{6F1C57BD-9874-423E-82C9-598A68566BBC}" dt="2022-10-19T22:56:53.439" v="2521"/>
          <ac:graphicFrameMkLst>
            <pc:docMk/>
            <pc:sldMk cId="2588594511" sldId="265"/>
            <ac:graphicFrameMk id="17" creationId="{D1441761-5E24-5E72-ED72-FC837DDB381E}"/>
          </ac:graphicFrameMkLst>
        </pc:graphicFrameChg>
        <pc:graphicFrameChg chg="add del mod">
          <ac:chgData name="Ivan Tukarić" userId="709c9b3f-18db-48c4-8f77-56c0b8b4ba79" providerId="ADAL" clId="{6F1C57BD-9874-423E-82C9-598A68566BBC}" dt="2022-10-19T23:06:46.603" v="3103"/>
          <ac:graphicFrameMkLst>
            <pc:docMk/>
            <pc:sldMk cId="2588594511" sldId="265"/>
            <ac:graphicFrameMk id="20" creationId="{6901C4B7-05D1-6E23-DDA6-113744C70A00}"/>
          </ac:graphicFrameMkLst>
        </pc:graphicFrameChg>
      </pc:sldChg>
      <pc:sldChg chg="addSp delSp modSp del mod modAnim modShow">
        <pc:chgData name="Ivan Tukarić" userId="709c9b3f-18db-48c4-8f77-56c0b8b4ba79" providerId="ADAL" clId="{6F1C57BD-9874-423E-82C9-598A68566BBC}" dt="2022-10-20T00:09:43.794" v="4115" actId="2696"/>
        <pc:sldMkLst>
          <pc:docMk/>
          <pc:sldMk cId="1190242695" sldId="266"/>
        </pc:sldMkLst>
        <pc:spChg chg="mod">
          <ac:chgData name="Ivan Tukarić" userId="709c9b3f-18db-48c4-8f77-56c0b8b4ba79" providerId="ADAL" clId="{6F1C57BD-9874-423E-82C9-598A68566BBC}" dt="2022-10-19T23:58:40.765" v="4046" actId="1076"/>
          <ac:spMkLst>
            <pc:docMk/>
            <pc:sldMk cId="1190242695" sldId="266"/>
            <ac:spMk id="11" creationId="{31857628-2FC9-B4A8-443D-518AA40B93B0}"/>
          </ac:spMkLst>
        </pc:spChg>
        <pc:spChg chg="mod topLvl">
          <ac:chgData name="Ivan Tukarić" userId="709c9b3f-18db-48c4-8f77-56c0b8b4ba79" providerId="ADAL" clId="{6F1C57BD-9874-423E-82C9-598A68566BBC}" dt="2022-10-19T23:59:20.201" v="4053" actId="165"/>
          <ac:spMkLst>
            <pc:docMk/>
            <pc:sldMk cId="1190242695" sldId="266"/>
            <ac:spMk id="12" creationId="{A3D6EE11-D613-E364-F2BF-386FC3217227}"/>
          </ac:spMkLst>
        </pc:spChg>
        <pc:spChg chg="mod topLvl">
          <ac:chgData name="Ivan Tukarić" userId="709c9b3f-18db-48c4-8f77-56c0b8b4ba79" providerId="ADAL" clId="{6F1C57BD-9874-423E-82C9-598A68566BBC}" dt="2022-10-19T23:59:20.201" v="4053" actId="165"/>
          <ac:spMkLst>
            <pc:docMk/>
            <pc:sldMk cId="1190242695" sldId="266"/>
            <ac:spMk id="13" creationId="{187A1BC3-2F75-71A7-4E1F-D62BD4983C50}"/>
          </ac:spMkLst>
        </pc:spChg>
        <pc:spChg chg="mod topLvl">
          <ac:chgData name="Ivan Tukarić" userId="709c9b3f-18db-48c4-8f77-56c0b8b4ba79" providerId="ADAL" clId="{6F1C57BD-9874-423E-82C9-598A68566BBC}" dt="2022-10-19T23:59:20.201" v="4053" actId="165"/>
          <ac:spMkLst>
            <pc:docMk/>
            <pc:sldMk cId="1190242695" sldId="266"/>
            <ac:spMk id="14" creationId="{F5B6DC45-7AAA-4D5A-F999-C50D63EAF6F6}"/>
          </ac:spMkLst>
        </pc:spChg>
        <pc:spChg chg="mod topLvl">
          <ac:chgData name="Ivan Tukarić" userId="709c9b3f-18db-48c4-8f77-56c0b8b4ba79" providerId="ADAL" clId="{6F1C57BD-9874-423E-82C9-598A68566BBC}" dt="2022-10-19T23:59:20.201" v="4053" actId="165"/>
          <ac:spMkLst>
            <pc:docMk/>
            <pc:sldMk cId="1190242695" sldId="266"/>
            <ac:spMk id="15" creationId="{FC8D0380-9973-AA46-8AA3-88C18C31BE19}"/>
          </ac:spMkLst>
        </pc:spChg>
        <pc:spChg chg="mod topLvl">
          <ac:chgData name="Ivan Tukarić" userId="709c9b3f-18db-48c4-8f77-56c0b8b4ba79" providerId="ADAL" clId="{6F1C57BD-9874-423E-82C9-598A68566BBC}" dt="2022-10-19T23:59:20.201" v="4053" actId="165"/>
          <ac:spMkLst>
            <pc:docMk/>
            <pc:sldMk cId="1190242695" sldId="266"/>
            <ac:spMk id="16" creationId="{A764FDA2-E933-4BF3-7DAD-F780B93DFE78}"/>
          </ac:spMkLst>
        </pc:spChg>
        <pc:spChg chg="mod topLvl">
          <ac:chgData name="Ivan Tukarić" userId="709c9b3f-18db-48c4-8f77-56c0b8b4ba79" providerId="ADAL" clId="{6F1C57BD-9874-423E-82C9-598A68566BBC}" dt="2022-10-19T23:59:20.201" v="4053" actId="165"/>
          <ac:spMkLst>
            <pc:docMk/>
            <pc:sldMk cId="1190242695" sldId="266"/>
            <ac:spMk id="17" creationId="{B862A1C6-1B7C-5DEE-5050-17EB047FA70A}"/>
          </ac:spMkLst>
        </pc:spChg>
        <pc:spChg chg="mod topLvl">
          <ac:chgData name="Ivan Tukarić" userId="709c9b3f-18db-48c4-8f77-56c0b8b4ba79" providerId="ADAL" clId="{6F1C57BD-9874-423E-82C9-598A68566BBC}" dt="2022-10-19T23:59:20.201" v="4053" actId="165"/>
          <ac:spMkLst>
            <pc:docMk/>
            <pc:sldMk cId="1190242695" sldId="266"/>
            <ac:spMk id="18" creationId="{0FF43CBC-F756-04DF-428B-C4F5BAE2B080}"/>
          </ac:spMkLst>
        </pc:spChg>
        <pc:spChg chg="mod">
          <ac:chgData name="Ivan Tukarić" userId="709c9b3f-18db-48c4-8f77-56c0b8b4ba79" providerId="ADAL" clId="{6F1C57BD-9874-423E-82C9-598A68566BBC}" dt="2022-10-19T23:59:19.811" v="4052" actId="465"/>
          <ac:spMkLst>
            <pc:docMk/>
            <pc:sldMk cId="1190242695" sldId="266"/>
            <ac:spMk id="26" creationId="{FADE2A7A-71E2-A417-B956-49258E1D0B7C}"/>
          </ac:spMkLst>
        </pc:spChg>
        <pc:spChg chg="mod">
          <ac:chgData name="Ivan Tukarić" userId="709c9b3f-18db-48c4-8f77-56c0b8b4ba79" providerId="ADAL" clId="{6F1C57BD-9874-423E-82C9-598A68566BBC}" dt="2022-10-19T23:59:19.811" v="4052" actId="465"/>
          <ac:spMkLst>
            <pc:docMk/>
            <pc:sldMk cId="1190242695" sldId="266"/>
            <ac:spMk id="27" creationId="{C83CE507-AEBB-A070-36B9-205E3769A5DE}"/>
          </ac:spMkLst>
        </pc:spChg>
        <pc:spChg chg="mod">
          <ac:chgData name="Ivan Tukarić" userId="709c9b3f-18db-48c4-8f77-56c0b8b4ba79" providerId="ADAL" clId="{6F1C57BD-9874-423E-82C9-598A68566BBC}" dt="2022-10-19T23:59:19.811" v="4052" actId="465"/>
          <ac:spMkLst>
            <pc:docMk/>
            <pc:sldMk cId="1190242695" sldId="266"/>
            <ac:spMk id="28" creationId="{CFCE3019-4163-33C1-BAB1-5334B4C6B1B1}"/>
          </ac:spMkLst>
        </pc:spChg>
        <pc:spChg chg="mod">
          <ac:chgData name="Ivan Tukarić" userId="709c9b3f-18db-48c4-8f77-56c0b8b4ba79" providerId="ADAL" clId="{6F1C57BD-9874-423E-82C9-598A68566BBC}" dt="2022-10-19T23:59:19.811" v="4052" actId="465"/>
          <ac:spMkLst>
            <pc:docMk/>
            <pc:sldMk cId="1190242695" sldId="266"/>
            <ac:spMk id="29" creationId="{79A314D2-F17B-A469-8D38-D906E65CAC5D}"/>
          </ac:spMkLst>
        </pc:spChg>
        <pc:spChg chg="mod">
          <ac:chgData name="Ivan Tukarić" userId="709c9b3f-18db-48c4-8f77-56c0b8b4ba79" providerId="ADAL" clId="{6F1C57BD-9874-423E-82C9-598A68566BBC}" dt="2022-10-19T23:59:19.811" v="4052" actId="465"/>
          <ac:spMkLst>
            <pc:docMk/>
            <pc:sldMk cId="1190242695" sldId="266"/>
            <ac:spMk id="30" creationId="{B0865FC6-492D-CEBB-D17D-C5C7E7358D87}"/>
          </ac:spMkLst>
        </pc:spChg>
        <pc:spChg chg="mod">
          <ac:chgData name="Ivan Tukarić" userId="709c9b3f-18db-48c4-8f77-56c0b8b4ba79" providerId="ADAL" clId="{6F1C57BD-9874-423E-82C9-598A68566BBC}" dt="2022-10-19T23:59:19.811" v="4052" actId="465"/>
          <ac:spMkLst>
            <pc:docMk/>
            <pc:sldMk cId="1190242695" sldId="266"/>
            <ac:spMk id="31" creationId="{647394EE-9E0F-B090-E429-58AA52419448}"/>
          </ac:spMkLst>
        </pc:spChg>
        <pc:spChg chg="mod">
          <ac:chgData name="Ivan Tukarić" userId="709c9b3f-18db-48c4-8f77-56c0b8b4ba79" providerId="ADAL" clId="{6F1C57BD-9874-423E-82C9-598A68566BBC}" dt="2022-10-19T14:34:29.971" v="2252" actId="2085"/>
          <ac:spMkLst>
            <pc:docMk/>
            <pc:sldMk cId="1190242695" sldId="266"/>
            <ac:spMk id="32" creationId="{1F12EB93-76DD-4198-6CE1-7BB466C0D468}"/>
          </ac:spMkLst>
        </pc:spChg>
        <pc:grpChg chg="add del mod">
          <ac:chgData name="Ivan Tukarić" userId="709c9b3f-18db-48c4-8f77-56c0b8b4ba79" providerId="ADAL" clId="{6F1C57BD-9874-423E-82C9-598A68566BBC}" dt="2022-10-19T23:59:20.201" v="4053" actId="165"/>
          <ac:grpSpMkLst>
            <pc:docMk/>
            <pc:sldMk cId="1190242695" sldId="266"/>
            <ac:grpSpMk id="2" creationId="{950F9869-CAA4-FBE5-CD2D-EEE7111087EF}"/>
          </ac:grpSpMkLst>
        </pc:grpChg>
      </pc:sldChg>
      <pc:sldChg chg="addSp delSp modSp new mod modAnim modNotesTx">
        <pc:chgData name="Ivan Tukarić" userId="709c9b3f-18db-48c4-8f77-56c0b8b4ba79" providerId="ADAL" clId="{6F1C57BD-9874-423E-82C9-598A68566BBC}" dt="2022-10-20T11:53:35.805" v="7383" actId="20577"/>
        <pc:sldMkLst>
          <pc:docMk/>
          <pc:sldMk cId="3300369784" sldId="267"/>
        </pc:sldMkLst>
        <pc:spChg chg="mod">
          <ac:chgData name="Ivan Tukarić" userId="709c9b3f-18db-48c4-8f77-56c0b8b4ba79" providerId="ADAL" clId="{6F1C57BD-9874-423E-82C9-598A68566BBC}" dt="2022-10-19T23:50:33.078" v="3962" actId="120"/>
          <ac:spMkLst>
            <pc:docMk/>
            <pc:sldMk cId="3300369784" sldId="267"/>
            <ac:spMk id="2" creationId="{A1C61D5E-6C0B-CD22-B58E-C667A3B45AFD}"/>
          </ac:spMkLst>
        </pc:spChg>
        <pc:spChg chg="del">
          <ac:chgData name="Ivan Tukarić" userId="709c9b3f-18db-48c4-8f77-56c0b8b4ba79" providerId="ADAL" clId="{6F1C57BD-9874-423E-82C9-598A68566BBC}" dt="2022-10-20T08:32:12.732" v="4643" actId="478"/>
          <ac:spMkLst>
            <pc:docMk/>
            <pc:sldMk cId="3300369784" sldId="267"/>
            <ac:spMk id="3" creationId="{88E28CE5-6019-6A1E-2FA8-9AF3F7E84D1D}"/>
          </ac:spMkLst>
        </pc:spChg>
        <pc:spChg chg="mod">
          <ac:chgData name="Ivan Tukarić" userId="709c9b3f-18db-48c4-8f77-56c0b8b4ba79" providerId="ADAL" clId="{6F1C57BD-9874-423E-82C9-598A68566BBC}" dt="2022-10-20T00:12:26.825" v="4431" actId="207"/>
          <ac:spMkLst>
            <pc:docMk/>
            <pc:sldMk cId="3300369784" sldId="267"/>
            <ac:spMk id="4" creationId="{1061D33C-EB1A-372A-1FAD-301C0A1C063E}"/>
          </ac:spMkLst>
        </pc:spChg>
        <pc:spChg chg="mod">
          <ac:chgData name="Ivan Tukarić" userId="709c9b3f-18db-48c4-8f77-56c0b8b4ba79" providerId="ADAL" clId="{6F1C57BD-9874-423E-82C9-598A68566BBC}" dt="2022-10-20T00:12:26.825" v="4431" actId="207"/>
          <ac:spMkLst>
            <pc:docMk/>
            <pc:sldMk cId="3300369784" sldId="267"/>
            <ac:spMk id="5" creationId="{A8342DCC-B385-8357-87A0-A00FAECE2799}"/>
          </ac:spMkLst>
        </pc:spChg>
        <pc:spChg chg="mod">
          <ac:chgData name="Ivan Tukarić" userId="709c9b3f-18db-48c4-8f77-56c0b8b4ba79" providerId="ADAL" clId="{6F1C57BD-9874-423E-82C9-598A68566BBC}" dt="2022-10-20T00:12:26.825" v="4431" actId="207"/>
          <ac:spMkLst>
            <pc:docMk/>
            <pc:sldMk cId="3300369784" sldId="267"/>
            <ac:spMk id="6" creationId="{8975B096-5740-700B-1DF2-D67DB01E97C6}"/>
          </ac:spMkLst>
        </pc:spChg>
        <pc:spChg chg="add mod">
          <ac:chgData name="Ivan Tukarić" userId="709c9b3f-18db-48c4-8f77-56c0b8b4ba79" providerId="ADAL" clId="{6F1C57BD-9874-423E-82C9-598A68566BBC}" dt="2022-10-20T08:50:36.431" v="4980" actId="1076"/>
          <ac:spMkLst>
            <pc:docMk/>
            <pc:sldMk cId="3300369784" sldId="267"/>
            <ac:spMk id="7" creationId="{2918C46A-43F6-8627-769F-807C6CBF4330}"/>
          </ac:spMkLst>
        </pc:spChg>
        <pc:spChg chg="add mod">
          <ac:chgData name="Ivan Tukarić" userId="709c9b3f-18db-48c4-8f77-56c0b8b4ba79" providerId="ADAL" clId="{6F1C57BD-9874-423E-82C9-598A68566BBC}" dt="2022-10-20T08:50:36.431" v="4980" actId="1076"/>
          <ac:spMkLst>
            <pc:docMk/>
            <pc:sldMk cId="3300369784" sldId="267"/>
            <ac:spMk id="8" creationId="{2AC6A48A-1548-47DA-B3E8-9B8E22F0D1D6}"/>
          </ac:spMkLst>
        </pc:spChg>
        <pc:spChg chg="add mod">
          <ac:chgData name="Ivan Tukarić" userId="709c9b3f-18db-48c4-8f77-56c0b8b4ba79" providerId="ADAL" clId="{6F1C57BD-9874-423E-82C9-598A68566BBC}" dt="2022-10-20T08:50:36.431" v="4980" actId="1076"/>
          <ac:spMkLst>
            <pc:docMk/>
            <pc:sldMk cId="3300369784" sldId="267"/>
            <ac:spMk id="9" creationId="{CCEC17A7-8B26-2D32-0564-E0459457A25E}"/>
          </ac:spMkLst>
        </pc:spChg>
        <pc:spChg chg="add mod">
          <ac:chgData name="Ivan Tukarić" userId="709c9b3f-18db-48c4-8f77-56c0b8b4ba79" providerId="ADAL" clId="{6F1C57BD-9874-423E-82C9-598A68566BBC}" dt="2022-10-20T08:50:36.431" v="4980" actId="1076"/>
          <ac:spMkLst>
            <pc:docMk/>
            <pc:sldMk cId="3300369784" sldId="267"/>
            <ac:spMk id="10" creationId="{239AB463-F2AE-84E9-9B32-F44A8D5D779A}"/>
          </ac:spMkLst>
        </pc:spChg>
        <pc:spChg chg="add mod">
          <ac:chgData name="Ivan Tukarić" userId="709c9b3f-18db-48c4-8f77-56c0b8b4ba79" providerId="ADAL" clId="{6F1C57BD-9874-423E-82C9-598A68566BBC}" dt="2022-10-20T08:50:36.431" v="4980" actId="1076"/>
          <ac:spMkLst>
            <pc:docMk/>
            <pc:sldMk cId="3300369784" sldId="267"/>
            <ac:spMk id="11" creationId="{B9242063-8D2E-26C8-7EF9-C493940539A4}"/>
          </ac:spMkLst>
        </pc:spChg>
        <pc:spChg chg="add mod">
          <ac:chgData name="Ivan Tukarić" userId="709c9b3f-18db-48c4-8f77-56c0b8b4ba79" providerId="ADAL" clId="{6F1C57BD-9874-423E-82C9-598A68566BBC}" dt="2022-10-20T08:50:36.431" v="4980" actId="1076"/>
          <ac:spMkLst>
            <pc:docMk/>
            <pc:sldMk cId="3300369784" sldId="267"/>
            <ac:spMk id="12" creationId="{93DC90E5-5C7E-D133-C65A-8608EB6668D9}"/>
          </ac:spMkLst>
        </pc:spChg>
        <pc:spChg chg="add mod">
          <ac:chgData name="Ivan Tukarić" userId="709c9b3f-18db-48c4-8f77-56c0b8b4ba79" providerId="ADAL" clId="{6F1C57BD-9874-423E-82C9-598A68566BBC}" dt="2022-10-20T08:50:36.431" v="4980" actId="1076"/>
          <ac:spMkLst>
            <pc:docMk/>
            <pc:sldMk cId="3300369784" sldId="267"/>
            <ac:spMk id="13" creationId="{1FD89EF5-A3CD-559A-ECDD-3F97A833DFAF}"/>
          </ac:spMkLst>
        </pc:spChg>
        <pc:spChg chg="add mod">
          <ac:chgData name="Ivan Tukarić" userId="709c9b3f-18db-48c4-8f77-56c0b8b4ba79" providerId="ADAL" clId="{6F1C57BD-9874-423E-82C9-598A68566BBC}" dt="2022-10-20T08:50:36.431" v="4980" actId="1076"/>
          <ac:spMkLst>
            <pc:docMk/>
            <pc:sldMk cId="3300369784" sldId="267"/>
            <ac:spMk id="14" creationId="{A7FC197A-2194-29CC-13FF-57B0951070AC}"/>
          </ac:spMkLst>
        </pc:spChg>
        <pc:spChg chg="add mod">
          <ac:chgData name="Ivan Tukarić" userId="709c9b3f-18db-48c4-8f77-56c0b8b4ba79" providerId="ADAL" clId="{6F1C57BD-9874-423E-82C9-598A68566BBC}" dt="2022-10-20T08:50:36.431" v="4980" actId="1076"/>
          <ac:spMkLst>
            <pc:docMk/>
            <pc:sldMk cId="3300369784" sldId="267"/>
            <ac:spMk id="15" creationId="{DC81CAC0-2944-A56C-BBCF-F2BC044F1878}"/>
          </ac:spMkLst>
        </pc:spChg>
        <pc:spChg chg="add mod">
          <ac:chgData name="Ivan Tukarić" userId="709c9b3f-18db-48c4-8f77-56c0b8b4ba79" providerId="ADAL" clId="{6F1C57BD-9874-423E-82C9-598A68566BBC}" dt="2022-10-20T08:50:36.431" v="4980" actId="1076"/>
          <ac:spMkLst>
            <pc:docMk/>
            <pc:sldMk cId="3300369784" sldId="267"/>
            <ac:spMk id="16" creationId="{AAA25204-9141-FFFF-3DEB-194C53B08CEF}"/>
          </ac:spMkLst>
        </pc:spChg>
        <pc:spChg chg="add mod">
          <ac:chgData name="Ivan Tukarić" userId="709c9b3f-18db-48c4-8f77-56c0b8b4ba79" providerId="ADAL" clId="{6F1C57BD-9874-423E-82C9-598A68566BBC}" dt="2022-10-20T08:50:36.431" v="4980" actId="1076"/>
          <ac:spMkLst>
            <pc:docMk/>
            <pc:sldMk cId="3300369784" sldId="267"/>
            <ac:spMk id="17" creationId="{293A3899-8E70-3FFD-B2D8-5BFF0020AFE9}"/>
          </ac:spMkLst>
        </pc:spChg>
      </pc:sldChg>
      <pc:sldChg chg="addSp delSp modSp add modAnim">
        <pc:chgData name="Ivan Tukarić" userId="709c9b3f-18db-48c4-8f77-56c0b8b4ba79" providerId="ADAL" clId="{6F1C57BD-9874-423E-82C9-598A68566BBC}" dt="2022-10-20T00:02:22.235" v="4064"/>
        <pc:sldMkLst>
          <pc:docMk/>
          <pc:sldMk cId="3726119" sldId="268"/>
        </pc:sldMkLst>
        <pc:spChg chg="add del mod">
          <ac:chgData name="Ivan Tukarić" userId="709c9b3f-18db-48c4-8f77-56c0b8b4ba79" providerId="ADAL" clId="{6F1C57BD-9874-423E-82C9-598A68566BBC}" dt="2022-10-20T00:02:22.235" v="4064"/>
          <ac:spMkLst>
            <pc:docMk/>
            <pc:sldMk cId="3726119" sldId="268"/>
            <ac:spMk id="6" creationId="{86464752-A914-F36B-CED4-07402C40983B}"/>
          </ac:spMkLst>
        </pc:spChg>
        <pc:spChg chg="add del mod">
          <ac:chgData name="Ivan Tukarić" userId="709c9b3f-18db-48c4-8f77-56c0b8b4ba79" providerId="ADAL" clId="{6F1C57BD-9874-423E-82C9-598A68566BBC}" dt="2022-10-20T00:02:22.235" v="4064"/>
          <ac:spMkLst>
            <pc:docMk/>
            <pc:sldMk cId="3726119" sldId="268"/>
            <ac:spMk id="8" creationId="{2E023513-0D83-FB72-390A-7B0FCA57080A}"/>
          </ac:spMkLst>
        </pc:spChg>
        <pc:spChg chg="mod topLvl">
          <ac:chgData name="Ivan Tukarić" userId="709c9b3f-18db-48c4-8f77-56c0b8b4ba79" providerId="ADAL" clId="{6F1C57BD-9874-423E-82C9-598A68566BBC}" dt="2022-10-20T00:00:28.047" v="4058" actId="164"/>
          <ac:spMkLst>
            <pc:docMk/>
            <pc:sldMk cId="3726119" sldId="268"/>
            <ac:spMk id="12" creationId="{A3D6EE11-D613-E364-F2BF-386FC3217227}"/>
          </ac:spMkLst>
        </pc:spChg>
        <pc:spChg chg="mod topLvl">
          <ac:chgData name="Ivan Tukarić" userId="709c9b3f-18db-48c4-8f77-56c0b8b4ba79" providerId="ADAL" clId="{6F1C57BD-9874-423E-82C9-598A68566BBC}" dt="2022-10-20T00:00:28.047" v="4058" actId="164"/>
          <ac:spMkLst>
            <pc:docMk/>
            <pc:sldMk cId="3726119" sldId="268"/>
            <ac:spMk id="13" creationId="{187A1BC3-2F75-71A7-4E1F-D62BD4983C50}"/>
          </ac:spMkLst>
        </pc:spChg>
        <pc:spChg chg="mod topLvl">
          <ac:chgData name="Ivan Tukarić" userId="709c9b3f-18db-48c4-8f77-56c0b8b4ba79" providerId="ADAL" clId="{6F1C57BD-9874-423E-82C9-598A68566BBC}" dt="2022-10-20T00:00:28.047" v="4058" actId="164"/>
          <ac:spMkLst>
            <pc:docMk/>
            <pc:sldMk cId="3726119" sldId="268"/>
            <ac:spMk id="14" creationId="{F5B6DC45-7AAA-4D5A-F999-C50D63EAF6F6}"/>
          </ac:spMkLst>
        </pc:spChg>
        <pc:spChg chg="mod topLvl">
          <ac:chgData name="Ivan Tukarić" userId="709c9b3f-18db-48c4-8f77-56c0b8b4ba79" providerId="ADAL" clId="{6F1C57BD-9874-423E-82C9-598A68566BBC}" dt="2022-10-20T00:00:28.047" v="4058" actId="164"/>
          <ac:spMkLst>
            <pc:docMk/>
            <pc:sldMk cId="3726119" sldId="268"/>
            <ac:spMk id="15" creationId="{FC8D0380-9973-AA46-8AA3-88C18C31BE19}"/>
          </ac:spMkLst>
        </pc:spChg>
        <pc:spChg chg="mod topLvl">
          <ac:chgData name="Ivan Tukarić" userId="709c9b3f-18db-48c4-8f77-56c0b8b4ba79" providerId="ADAL" clId="{6F1C57BD-9874-423E-82C9-598A68566BBC}" dt="2022-10-20T00:00:28.047" v="4058" actId="164"/>
          <ac:spMkLst>
            <pc:docMk/>
            <pc:sldMk cId="3726119" sldId="268"/>
            <ac:spMk id="16" creationId="{A764FDA2-E933-4BF3-7DAD-F780B93DFE78}"/>
          </ac:spMkLst>
        </pc:spChg>
        <pc:spChg chg="mod topLvl">
          <ac:chgData name="Ivan Tukarić" userId="709c9b3f-18db-48c4-8f77-56c0b8b4ba79" providerId="ADAL" clId="{6F1C57BD-9874-423E-82C9-598A68566BBC}" dt="2022-10-20T00:00:28.047" v="4058" actId="164"/>
          <ac:spMkLst>
            <pc:docMk/>
            <pc:sldMk cId="3726119" sldId="268"/>
            <ac:spMk id="17" creationId="{B862A1C6-1B7C-5DEE-5050-17EB047FA70A}"/>
          </ac:spMkLst>
        </pc:spChg>
        <pc:spChg chg="mod topLvl">
          <ac:chgData name="Ivan Tukarić" userId="709c9b3f-18db-48c4-8f77-56c0b8b4ba79" providerId="ADAL" clId="{6F1C57BD-9874-423E-82C9-598A68566BBC}" dt="2022-10-20T00:00:28.047" v="4058" actId="164"/>
          <ac:spMkLst>
            <pc:docMk/>
            <pc:sldMk cId="3726119" sldId="268"/>
            <ac:spMk id="18" creationId="{0FF43CBC-F756-04DF-428B-C4F5BAE2B080}"/>
          </ac:spMkLst>
        </pc:spChg>
        <pc:spChg chg="add del mod">
          <ac:chgData name="Ivan Tukarić" userId="709c9b3f-18db-48c4-8f77-56c0b8b4ba79" providerId="ADAL" clId="{6F1C57BD-9874-423E-82C9-598A68566BBC}" dt="2022-10-20T00:02:22.235" v="4064"/>
          <ac:spMkLst>
            <pc:docMk/>
            <pc:sldMk cId="3726119" sldId="268"/>
            <ac:spMk id="19" creationId="{C3FC0C77-8CD7-9477-D221-3B2DF5C18291}"/>
          </ac:spMkLst>
        </pc:spChg>
        <pc:spChg chg="add del mod">
          <ac:chgData name="Ivan Tukarić" userId="709c9b3f-18db-48c4-8f77-56c0b8b4ba79" providerId="ADAL" clId="{6F1C57BD-9874-423E-82C9-598A68566BBC}" dt="2022-10-20T00:02:22.235" v="4064"/>
          <ac:spMkLst>
            <pc:docMk/>
            <pc:sldMk cId="3726119" sldId="268"/>
            <ac:spMk id="20" creationId="{76610E9F-7120-4EA3-5B4C-14D0293099D5}"/>
          </ac:spMkLst>
        </pc:spChg>
        <pc:spChg chg="add del mod">
          <ac:chgData name="Ivan Tukarić" userId="709c9b3f-18db-48c4-8f77-56c0b8b4ba79" providerId="ADAL" clId="{6F1C57BD-9874-423E-82C9-598A68566BBC}" dt="2022-10-20T00:02:22.235" v="4064"/>
          <ac:spMkLst>
            <pc:docMk/>
            <pc:sldMk cId="3726119" sldId="268"/>
            <ac:spMk id="21" creationId="{640FBB23-598C-8FB1-2717-1E7E3E336EB4}"/>
          </ac:spMkLst>
        </pc:spChg>
        <pc:spChg chg="add del mod">
          <ac:chgData name="Ivan Tukarić" userId="709c9b3f-18db-48c4-8f77-56c0b8b4ba79" providerId="ADAL" clId="{6F1C57BD-9874-423E-82C9-598A68566BBC}" dt="2022-10-20T00:02:22.235" v="4064"/>
          <ac:spMkLst>
            <pc:docMk/>
            <pc:sldMk cId="3726119" sldId="268"/>
            <ac:spMk id="22" creationId="{C48C3E53-3022-8E3D-C09B-38C43DFBA330}"/>
          </ac:spMkLst>
        </pc:spChg>
        <pc:spChg chg="add del mod">
          <ac:chgData name="Ivan Tukarić" userId="709c9b3f-18db-48c4-8f77-56c0b8b4ba79" providerId="ADAL" clId="{6F1C57BD-9874-423E-82C9-598A68566BBC}" dt="2022-10-20T00:02:22.235" v="4064"/>
          <ac:spMkLst>
            <pc:docMk/>
            <pc:sldMk cId="3726119" sldId="268"/>
            <ac:spMk id="23" creationId="{D9C38F6B-074C-73FB-A228-80C832CAAE7F}"/>
          </ac:spMkLst>
        </pc:spChg>
        <pc:spChg chg="mod topLvl">
          <ac:chgData name="Ivan Tukarić" userId="709c9b3f-18db-48c4-8f77-56c0b8b4ba79" providerId="ADAL" clId="{6F1C57BD-9874-423E-82C9-598A68566BBC}" dt="2022-10-20T00:00:14.878" v="4057" actId="165"/>
          <ac:spMkLst>
            <pc:docMk/>
            <pc:sldMk cId="3726119" sldId="268"/>
            <ac:spMk id="26" creationId="{FADE2A7A-71E2-A417-B956-49258E1D0B7C}"/>
          </ac:spMkLst>
        </pc:spChg>
        <pc:spChg chg="mod topLvl">
          <ac:chgData name="Ivan Tukarić" userId="709c9b3f-18db-48c4-8f77-56c0b8b4ba79" providerId="ADAL" clId="{6F1C57BD-9874-423E-82C9-598A68566BBC}" dt="2022-10-20T00:00:14.878" v="4057" actId="165"/>
          <ac:spMkLst>
            <pc:docMk/>
            <pc:sldMk cId="3726119" sldId="268"/>
            <ac:spMk id="27" creationId="{C83CE507-AEBB-A070-36B9-205E3769A5DE}"/>
          </ac:spMkLst>
        </pc:spChg>
        <pc:spChg chg="mod topLvl">
          <ac:chgData name="Ivan Tukarić" userId="709c9b3f-18db-48c4-8f77-56c0b8b4ba79" providerId="ADAL" clId="{6F1C57BD-9874-423E-82C9-598A68566BBC}" dt="2022-10-20T00:00:14.878" v="4057" actId="165"/>
          <ac:spMkLst>
            <pc:docMk/>
            <pc:sldMk cId="3726119" sldId="268"/>
            <ac:spMk id="28" creationId="{CFCE3019-4163-33C1-BAB1-5334B4C6B1B1}"/>
          </ac:spMkLst>
        </pc:spChg>
        <pc:spChg chg="mod topLvl">
          <ac:chgData name="Ivan Tukarić" userId="709c9b3f-18db-48c4-8f77-56c0b8b4ba79" providerId="ADAL" clId="{6F1C57BD-9874-423E-82C9-598A68566BBC}" dt="2022-10-20T00:00:14.878" v="4057" actId="165"/>
          <ac:spMkLst>
            <pc:docMk/>
            <pc:sldMk cId="3726119" sldId="268"/>
            <ac:spMk id="29" creationId="{79A314D2-F17B-A469-8D38-D906E65CAC5D}"/>
          </ac:spMkLst>
        </pc:spChg>
        <pc:spChg chg="mod topLvl">
          <ac:chgData name="Ivan Tukarić" userId="709c9b3f-18db-48c4-8f77-56c0b8b4ba79" providerId="ADAL" clId="{6F1C57BD-9874-423E-82C9-598A68566BBC}" dt="2022-10-20T00:00:14.878" v="4057" actId="165"/>
          <ac:spMkLst>
            <pc:docMk/>
            <pc:sldMk cId="3726119" sldId="268"/>
            <ac:spMk id="30" creationId="{B0865FC6-492D-CEBB-D17D-C5C7E7358D87}"/>
          </ac:spMkLst>
        </pc:spChg>
        <pc:spChg chg="mod topLvl">
          <ac:chgData name="Ivan Tukarić" userId="709c9b3f-18db-48c4-8f77-56c0b8b4ba79" providerId="ADAL" clId="{6F1C57BD-9874-423E-82C9-598A68566BBC}" dt="2022-10-20T00:00:14.878" v="4057" actId="165"/>
          <ac:spMkLst>
            <pc:docMk/>
            <pc:sldMk cId="3726119" sldId="268"/>
            <ac:spMk id="31" creationId="{647394EE-9E0F-B090-E429-58AA52419448}"/>
          </ac:spMkLst>
        </pc:spChg>
        <pc:spChg chg="mod topLvl">
          <ac:chgData name="Ivan Tukarić" userId="709c9b3f-18db-48c4-8f77-56c0b8b4ba79" providerId="ADAL" clId="{6F1C57BD-9874-423E-82C9-598A68566BBC}" dt="2022-10-20T00:00:14.878" v="4057" actId="165"/>
          <ac:spMkLst>
            <pc:docMk/>
            <pc:sldMk cId="3726119" sldId="268"/>
            <ac:spMk id="32" creationId="{1F12EB93-76DD-4198-6CE1-7BB466C0D468}"/>
          </ac:spMkLst>
        </pc:spChg>
        <pc:grpChg chg="add mod">
          <ac:chgData name="Ivan Tukarić" userId="709c9b3f-18db-48c4-8f77-56c0b8b4ba79" providerId="ADAL" clId="{6F1C57BD-9874-423E-82C9-598A68566BBC}" dt="2022-10-20T00:00:28.047" v="4058" actId="164"/>
          <ac:grpSpMkLst>
            <pc:docMk/>
            <pc:sldMk cId="3726119" sldId="268"/>
            <ac:grpSpMk id="4" creationId="{A2B4128F-CB26-0DAC-9F04-028E7D5F28B7}"/>
          </ac:grpSpMkLst>
        </pc:grpChg>
        <pc:grpChg chg="del">
          <ac:chgData name="Ivan Tukarić" userId="709c9b3f-18db-48c4-8f77-56c0b8b4ba79" providerId="ADAL" clId="{6F1C57BD-9874-423E-82C9-598A68566BBC}" dt="2022-10-20T00:00:14.878" v="4057" actId="165"/>
          <ac:grpSpMkLst>
            <pc:docMk/>
            <pc:sldMk cId="3726119" sldId="268"/>
            <ac:grpSpMk id="33" creationId="{A7BC7A2D-0CCC-9385-76D2-27F5849015F8}"/>
          </ac:grpSpMkLst>
        </pc:grpChg>
        <pc:grpChg chg="del">
          <ac:chgData name="Ivan Tukarić" userId="709c9b3f-18db-48c4-8f77-56c0b8b4ba79" providerId="ADAL" clId="{6F1C57BD-9874-423E-82C9-598A68566BBC}" dt="2022-10-20T00:00:14.878" v="4057" actId="165"/>
          <ac:grpSpMkLst>
            <pc:docMk/>
            <pc:sldMk cId="3726119" sldId="268"/>
            <ac:grpSpMk id="34" creationId="{4A0F9C53-687D-5337-966C-3C828EB20DF2}"/>
          </ac:grpSpMkLst>
        </pc:grpChg>
        <pc:grpChg chg="del">
          <ac:chgData name="Ivan Tukarić" userId="709c9b3f-18db-48c4-8f77-56c0b8b4ba79" providerId="ADAL" clId="{6F1C57BD-9874-423E-82C9-598A68566BBC}" dt="2022-10-20T00:00:14.878" v="4057" actId="165"/>
          <ac:grpSpMkLst>
            <pc:docMk/>
            <pc:sldMk cId="3726119" sldId="268"/>
            <ac:grpSpMk id="35" creationId="{E218787D-D02E-D7DB-5042-BA83709B6616}"/>
          </ac:grpSpMkLst>
        </pc:grpChg>
        <pc:grpChg chg="del">
          <ac:chgData name="Ivan Tukarić" userId="709c9b3f-18db-48c4-8f77-56c0b8b4ba79" providerId="ADAL" clId="{6F1C57BD-9874-423E-82C9-598A68566BBC}" dt="2022-10-20T00:00:14.878" v="4057" actId="165"/>
          <ac:grpSpMkLst>
            <pc:docMk/>
            <pc:sldMk cId="3726119" sldId="268"/>
            <ac:grpSpMk id="36" creationId="{1EDBBB99-FA46-2AE8-8040-EACD103A5B5E}"/>
          </ac:grpSpMkLst>
        </pc:grpChg>
        <pc:grpChg chg="del">
          <ac:chgData name="Ivan Tukarić" userId="709c9b3f-18db-48c4-8f77-56c0b8b4ba79" providerId="ADAL" clId="{6F1C57BD-9874-423E-82C9-598A68566BBC}" dt="2022-10-20T00:00:14.878" v="4057" actId="165"/>
          <ac:grpSpMkLst>
            <pc:docMk/>
            <pc:sldMk cId="3726119" sldId="268"/>
            <ac:grpSpMk id="37" creationId="{E9243C98-C6AF-730E-789F-08D7FD5A1B6D}"/>
          </ac:grpSpMkLst>
        </pc:grpChg>
        <pc:grpChg chg="del">
          <ac:chgData name="Ivan Tukarić" userId="709c9b3f-18db-48c4-8f77-56c0b8b4ba79" providerId="ADAL" clId="{6F1C57BD-9874-423E-82C9-598A68566BBC}" dt="2022-10-20T00:00:14.878" v="4057" actId="165"/>
          <ac:grpSpMkLst>
            <pc:docMk/>
            <pc:sldMk cId="3726119" sldId="268"/>
            <ac:grpSpMk id="38" creationId="{B2EC4649-0225-4CC3-08C9-5A734ED0539B}"/>
          </ac:grpSpMkLst>
        </pc:grpChg>
        <pc:grpChg chg="del">
          <ac:chgData name="Ivan Tukarić" userId="709c9b3f-18db-48c4-8f77-56c0b8b4ba79" providerId="ADAL" clId="{6F1C57BD-9874-423E-82C9-598A68566BBC}" dt="2022-10-20T00:00:14.878" v="4057" actId="165"/>
          <ac:grpSpMkLst>
            <pc:docMk/>
            <pc:sldMk cId="3726119" sldId="268"/>
            <ac:grpSpMk id="39" creationId="{95C25373-E7D9-094F-DDCB-9948E9596332}"/>
          </ac:grpSpMkLst>
        </pc:grpChg>
      </pc:sldChg>
      <pc:sldChg chg="modSp new mod modAnim modNotesTx">
        <pc:chgData name="Ivan Tukarić" userId="709c9b3f-18db-48c4-8f77-56c0b8b4ba79" providerId="ADAL" clId="{6F1C57BD-9874-423E-82C9-598A68566BBC}" dt="2022-10-20T12:34:11.127" v="11161" actId="20577"/>
        <pc:sldMkLst>
          <pc:docMk/>
          <pc:sldMk cId="1794325284" sldId="269"/>
        </pc:sldMkLst>
        <pc:spChg chg="mod">
          <ac:chgData name="Ivan Tukarić" userId="709c9b3f-18db-48c4-8f77-56c0b8b4ba79" providerId="ADAL" clId="{6F1C57BD-9874-423E-82C9-598A68566BBC}" dt="2022-10-20T00:10:01.482" v="4128" actId="120"/>
          <ac:spMkLst>
            <pc:docMk/>
            <pc:sldMk cId="1794325284" sldId="269"/>
            <ac:spMk id="2" creationId="{3E2FD8D0-7781-2DA0-0ED6-31D30A306C33}"/>
          </ac:spMkLst>
        </pc:spChg>
        <pc:spChg chg="mod">
          <ac:chgData name="Ivan Tukarić" userId="709c9b3f-18db-48c4-8f77-56c0b8b4ba79" providerId="ADAL" clId="{6F1C57BD-9874-423E-82C9-598A68566BBC}" dt="2022-10-20T12:33:53.065" v="11123" actId="20577"/>
          <ac:spMkLst>
            <pc:docMk/>
            <pc:sldMk cId="1794325284" sldId="269"/>
            <ac:spMk id="3" creationId="{BE4BA579-FE1D-15E4-56CE-926BF382DDEF}"/>
          </ac:spMkLst>
        </pc:spChg>
        <pc:spChg chg="mod">
          <ac:chgData name="Ivan Tukarić" userId="709c9b3f-18db-48c4-8f77-56c0b8b4ba79" providerId="ADAL" clId="{6F1C57BD-9874-423E-82C9-598A68566BBC}" dt="2022-10-20T00:13:27.026" v="4435" actId="207"/>
          <ac:spMkLst>
            <pc:docMk/>
            <pc:sldMk cId="1794325284" sldId="269"/>
            <ac:spMk id="4" creationId="{67CAB37C-6748-7B31-5A7A-95C8F09FA3DB}"/>
          </ac:spMkLst>
        </pc:spChg>
        <pc:spChg chg="mod">
          <ac:chgData name="Ivan Tukarić" userId="709c9b3f-18db-48c4-8f77-56c0b8b4ba79" providerId="ADAL" clId="{6F1C57BD-9874-423E-82C9-598A68566BBC}" dt="2022-10-20T00:13:27.026" v="4435" actId="207"/>
          <ac:spMkLst>
            <pc:docMk/>
            <pc:sldMk cId="1794325284" sldId="269"/>
            <ac:spMk id="5" creationId="{B44C4A74-25EB-CD05-AB47-2D898A51B729}"/>
          </ac:spMkLst>
        </pc:spChg>
        <pc:spChg chg="mod">
          <ac:chgData name="Ivan Tukarić" userId="709c9b3f-18db-48c4-8f77-56c0b8b4ba79" providerId="ADAL" clId="{6F1C57BD-9874-423E-82C9-598A68566BBC}" dt="2022-10-20T00:13:27.026" v="4435" actId="207"/>
          <ac:spMkLst>
            <pc:docMk/>
            <pc:sldMk cId="1794325284" sldId="269"/>
            <ac:spMk id="6" creationId="{9A1BF153-BD32-8B8A-A885-840F202C3870}"/>
          </ac:spMkLst>
        </pc:spChg>
      </pc:sldChg>
    </pc:docChg>
  </pc:docChgLst>
  <pc:docChgLst>
    <pc:chgData name="Kristina Samardžić" userId="794615a4-f020-48b0-9756-4647648df618" providerId="ADAL" clId="{6D0A04C9-DBDE-4F98-BB3F-86DF3CC76F88}"/>
    <pc:docChg chg="undo custSel addSld modSld">
      <pc:chgData name="Kristina Samardžić" userId="794615a4-f020-48b0-9756-4647648df618" providerId="ADAL" clId="{6D0A04C9-DBDE-4F98-BB3F-86DF3CC76F88}" dt="2022-10-19T12:51:41.437" v="629"/>
      <pc:docMkLst>
        <pc:docMk/>
      </pc:docMkLst>
      <pc:sldChg chg="addSp delSp modSp mod setBg">
        <pc:chgData name="Kristina Samardžić" userId="794615a4-f020-48b0-9756-4647648df618" providerId="ADAL" clId="{6D0A04C9-DBDE-4F98-BB3F-86DF3CC76F88}" dt="2022-10-18T12:54:12.799" v="276" actId="478"/>
        <pc:sldMkLst>
          <pc:docMk/>
          <pc:sldMk cId="862917619" sldId="258"/>
        </pc:sldMkLst>
        <pc:spChg chg="mod">
          <ac:chgData name="Kristina Samardžić" userId="794615a4-f020-48b0-9756-4647648df618" providerId="ADAL" clId="{6D0A04C9-DBDE-4F98-BB3F-86DF3CC76F88}" dt="2022-10-18T12:51:47.670" v="268" actId="26606"/>
          <ac:spMkLst>
            <pc:docMk/>
            <pc:sldMk cId="862917619" sldId="258"/>
            <ac:spMk id="2" creationId="{D77D4043-8D70-1914-A0CB-CA20867BD7E6}"/>
          </ac:spMkLst>
        </pc:spChg>
        <pc:spChg chg="mod ord">
          <ac:chgData name="Kristina Samardžić" userId="794615a4-f020-48b0-9756-4647648df618" providerId="ADAL" clId="{6D0A04C9-DBDE-4F98-BB3F-86DF3CC76F88}" dt="2022-10-18T12:51:47.670" v="268" actId="26606"/>
          <ac:spMkLst>
            <pc:docMk/>
            <pc:sldMk cId="862917619" sldId="258"/>
            <ac:spMk id="3" creationId="{7B6CED3C-29C8-12D4-8647-1197D0FC8818}"/>
          </ac:spMkLst>
        </pc:spChg>
        <pc:spChg chg="add del">
          <ac:chgData name="Kristina Samardžić" userId="794615a4-f020-48b0-9756-4647648df618" providerId="ADAL" clId="{6D0A04C9-DBDE-4F98-BB3F-86DF3CC76F88}" dt="2022-10-18T12:51:47.670" v="268" actId="26606"/>
          <ac:spMkLst>
            <pc:docMk/>
            <pc:sldMk cId="862917619" sldId="258"/>
            <ac:spMk id="10" creationId="{85428F22-76B3-4107-AADE-3F9EC95FD325}"/>
          </ac:spMkLst>
        </pc:spChg>
        <pc:grpChg chg="add del">
          <ac:chgData name="Kristina Samardžić" userId="794615a4-f020-48b0-9756-4647648df618" providerId="ADAL" clId="{6D0A04C9-DBDE-4F98-BB3F-86DF3CC76F88}" dt="2022-10-18T12:51:47.670" v="268" actId="26606"/>
          <ac:grpSpMkLst>
            <pc:docMk/>
            <pc:sldMk cId="862917619" sldId="258"/>
            <ac:grpSpMk id="12" creationId="{5346FBCF-5353-4172-96F5-4B7EB07777C4}"/>
          </ac:grpSpMkLst>
        </pc:grpChg>
        <pc:grpChg chg="add del">
          <ac:chgData name="Kristina Samardžić" userId="794615a4-f020-48b0-9756-4647648df618" providerId="ADAL" clId="{6D0A04C9-DBDE-4F98-BB3F-86DF3CC76F88}" dt="2022-10-18T12:51:47.670" v="268" actId="26606"/>
          <ac:grpSpMkLst>
            <pc:docMk/>
            <pc:sldMk cId="862917619" sldId="258"/>
            <ac:grpSpMk id="16" creationId="{78326E10-C8CB-487F-A110-F861268DE619}"/>
          </ac:grpSpMkLst>
        </pc:grpChg>
        <pc:picChg chg="add del mod ord">
          <ac:chgData name="Kristina Samardžić" userId="794615a4-f020-48b0-9756-4647648df618" providerId="ADAL" clId="{6D0A04C9-DBDE-4F98-BB3F-86DF3CC76F88}" dt="2022-10-18T12:48:52.793" v="254" actId="478"/>
          <ac:picMkLst>
            <pc:docMk/>
            <pc:sldMk cId="862917619" sldId="258"/>
            <ac:picMk id="5" creationId="{2494127F-33EA-F549-703C-499A070E0635}"/>
          </ac:picMkLst>
        </pc:picChg>
        <pc:picChg chg="add del mod">
          <ac:chgData name="Kristina Samardžić" userId="794615a4-f020-48b0-9756-4647648df618" providerId="ADAL" clId="{6D0A04C9-DBDE-4F98-BB3F-86DF3CC76F88}" dt="2022-10-18T12:51:48.958" v="270"/>
          <ac:picMkLst>
            <pc:docMk/>
            <pc:sldMk cId="862917619" sldId="258"/>
            <ac:picMk id="5" creationId="{5C04A52B-3E1E-6505-4189-FB0C0CA26286}"/>
          </ac:picMkLst>
        </pc:picChg>
        <pc:picChg chg="add del mod">
          <ac:chgData name="Kristina Samardžić" userId="794615a4-f020-48b0-9756-4647648df618" providerId="ADAL" clId="{6D0A04C9-DBDE-4F98-BB3F-86DF3CC76F88}" dt="2022-10-18T12:49:38.022" v="263" actId="478"/>
          <ac:picMkLst>
            <pc:docMk/>
            <pc:sldMk cId="862917619" sldId="258"/>
            <ac:picMk id="7" creationId="{0B96F025-72B2-4673-AF29-624BE9F8AE57}"/>
          </ac:picMkLst>
        </pc:picChg>
        <pc:picChg chg="add del mod">
          <ac:chgData name="Kristina Samardžić" userId="794615a4-f020-48b0-9756-4647648df618" providerId="ADAL" clId="{6D0A04C9-DBDE-4F98-BB3F-86DF3CC76F88}" dt="2022-10-18T12:54:12.799" v="276" actId="478"/>
          <ac:picMkLst>
            <pc:docMk/>
            <pc:sldMk cId="862917619" sldId="258"/>
            <ac:picMk id="8" creationId="{1ACD52BF-B671-E306-05B3-2BB20F72C496}"/>
          </ac:picMkLst>
        </pc:picChg>
      </pc:sldChg>
      <pc:sldChg chg="modSp new mod">
        <pc:chgData name="Kristina Samardžić" userId="794615a4-f020-48b0-9756-4647648df618" providerId="ADAL" clId="{6D0A04C9-DBDE-4F98-BB3F-86DF3CC76F88}" dt="2022-10-19T12:05:25.593" v="297" actId="20577"/>
        <pc:sldMkLst>
          <pc:docMk/>
          <pc:sldMk cId="1642007923" sldId="263"/>
        </pc:sldMkLst>
        <pc:spChg chg="mod">
          <ac:chgData name="Kristina Samardžić" userId="794615a4-f020-48b0-9756-4647648df618" providerId="ADAL" clId="{6D0A04C9-DBDE-4F98-BB3F-86DF3CC76F88}" dt="2022-10-18T12:43:12.909" v="84" actId="20577"/>
          <ac:spMkLst>
            <pc:docMk/>
            <pc:sldMk cId="1642007923" sldId="263"/>
            <ac:spMk id="2" creationId="{AFA19464-0FFE-B980-169F-F96D90CB7B63}"/>
          </ac:spMkLst>
        </pc:spChg>
        <pc:spChg chg="mod">
          <ac:chgData name="Kristina Samardžić" userId="794615a4-f020-48b0-9756-4647648df618" providerId="ADAL" clId="{6D0A04C9-DBDE-4F98-BB3F-86DF3CC76F88}" dt="2022-10-19T12:05:25.593" v="297" actId="20577"/>
          <ac:spMkLst>
            <pc:docMk/>
            <pc:sldMk cId="1642007923" sldId="263"/>
            <ac:spMk id="3" creationId="{85610530-4859-C3FE-FAB9-C19F2905476F}"/>
          </ac:spMkLst>
        </pc:spChg>
      </pc:sldChg>
      <pc:sldChg chg="addSp delSp modSp mod modAnim">
        <pc:chgData name="Kristina Samardžić" userId="794615a4-f020-48b0-9756-4647648df618" providerId="ADAL" clId="{6D0A04C9-DBDE-4F98-BB3F-86DF3CC76F88}" dt="2022-10-19T12:40:07.699" v="518" actId="207"/>
        <pc:sldMkLst>
          <pc:docMk/>
          <pc:sldMk cId="3910139260" sldId="264"/>
        </pc:sldMkLst>
        <pc:spChg chg="del mod">
          <ac:chgData name="Kristina Samardžić" userId="794615a4-f020-48b0-9756-4647648df618" providerId="ADAL" clId="{6D0A04C9-DBDE-4F98-BB3F-86DF3CC76F88}" dt="2022-10-19T12:21:18.166" v="312" actId="478"/>
          <ac:spMkLst>
            <pc:docMk/>
            <pc:sldMk cId="3910139260" sldId="264"/>
            <ac:spMk id="2" creationId="{D77D4043-8D70-1914-A0CB-CA20867BD7E6}"/>
          </ac:spMkLst>
        </pc:spChg>
        <pc:spChg chg="add del mod">
          <ac:chgData name="Kristina Samardžić" userId="794615a4-f020-48b0-9756-4647648df618" providerId="ADAL" clId="{6D0A04C9-DBDE-4F98-BB3F-86DF3CC76F88}" dt="2022-10-19T12:21:05.903" v="310" actId="478"/>
          <ac:spMkLst>
            <pc:docMk/>
            <pc:sldMk cId="3910139260" sldId="264"/>
            <ac:spMk id="4" creationId="{5B15628B-AAAC-4555-9896-4C8DA72C1E01}"/>
          </ac:spMkLst>
        </pc:spChg>
        <pc:spChg chg="del">
          <ac:chgData name="Kristina Samardžić" userId="794615a4-f020-48b0-9756-4647648df618" providerId="ADAL" clId="{6D0A04C9-DBDE-4F98-BB3F-86DF3CC76F88}" dt="2022-10-19T12:21:08.641" v="311" actId="478"/>
          <ac:spMkLst>
            <pc:docMk/>
            <pc:sldMk cId="3910139260" sldId="264"/>
            <ac:spMk id="6" creationId="{A4095EA6-1989-DCE3-4E67-228A922D9099}"/>
          </ac:spMkLst>
        </pc:spChg>
        <pc:spChg chg="add del mod">
          <ac:chgData name="Kristina Samardžić" userId="794615a4-f020-48b0-9756-4647648df618" providerId="ADAL" clId="{6D0A04C9-DBDE-4F98-BB3F-86DF3CC76F88}" dt="2022-10-19T12:21:20.424" v="313" actId="478"/>
          <ac:spMkLst>
            <pc:docMk/>
            <pc:sldMk cId="3910139260" sldId="264"/>
            <ac:spMk id="8" creationId="{973A5327-B747-3EE6-8D2D-486D7C86E14B}"/>
          </ac:spMkLst>
        </pc:spChg>
        <pc:spChg chg="add mod">
          <ac:chgData name="Kristina Samardžić" userId="794615a4-f020-48b0-9756-4647648df618" providerId="ADAL" clId="{6D0A04C9-DBDE-4F98-BB3F-86DF3CC76F88}" dt="2022-10-19T12:34:15.978" v="473" actId="164"/>
          <ac:spMkLst>
            <pc:docMk/>
            <pc:sldMk cId="3910139260" sldId="264"/>
            <ac:spMk id="12" creationId="{A3D6EE11-D613-E364-F2BF-386FC3217227}"/>
          </ac:spMkLst>
        </pc:spChg>
        <pc:spChg chg="add mod">
          <ac:chgData name="Kristina Samardžić" userId="794615a4-f020-48b0-9756-4647648df618" providerId="ADAL" clId="{6D0A04C9-DBDE-4F98-BB3F-86DF3CC76F88}" dt="2022-10-19T12:34:20.925" v="474" actId="164"/>
          <ac:spMkLst>
            <pc:docMk/>
            <pc:sldMk cId="3910139260" sldId="264"/>
            <ac:spMk id="13" creationId="{187A1BC3-2F75-71A7-4E1F-D62BD4983C50}"/>
          </ac:spMkLst>
        </pc:spChg>
        <pc:spChg chg="add mod">
          <ac:chgData name="Kristina Samardžić" userId="794615a4-f020-48b0-9756-4647648df618" providerId="ADAL" clId="{6D0A04C9-DBDE-4F98-BB3F-86DF3CC76F88}" dt="2022-10-19T12:34:34.390" v="475" actId="164"/>
          <ac:spMkLst>
            <pc:docMk/>
            <pc:sldMk cId="3910139260" sldId="264"/>
            <ac:spMk id="14" creationId="{F5B6DC45-7AAA-4D5A-F999-C50D63EAF6F6}"/>
          </ac:spMkLst>
        </pc:spChg>
        <pc:spChg chg="add mod">
          <ac:chgData name="Kristina Samardžić" userId="794615a4-f020-48b0-9756-4647648df618" providerId="ADAL" clId="{6D0A04C9-DBDE-4F98-BB3F-86DF3CC76F88}" dt="2022-10-19T12:34:42.625" v="476" actId="164"/>
          <ac:spMkLst>
            <pc:docMk/>
            <pc:sldMk cId="3910139260" sldId="264"/>
            <ac:spMk id="15" creationId="{FC8D0380-9973-AA46-8AA3-88C18C31BE19}"/>
          </ac:spMkLst>
        </pc:spChg>
        <pc:spChg chg="add mod">
          <ac:chgData name="Kristina Samardžić" userId="794615a4-f020-48b0-9756-4647648df618" providerId="ADAL" clId="{6D0A04C9-DBDE-4F98-BB3F-86DF3CC76F88}" dt="2022-10-19T12:34:52.808" v="478" actId="164"/>
          <ac:spMkLst>
            <pc:docMk/>
            <pc:sldMk cId="3910139260" sldId="264"/>
            <ac:spMk id="16" creationId="{A764FDA2-E933-4BF3-7DAD-F780B93DFE78}"/>
          </ac:spMkLst>
        </pc:spChg>
        <pc:spChg chg="add mod">
          <ac:chgData name="Kristina Samardžić" userId="794615a4-f020-48b0-9756-4647648df618" providerId="ADAL" clId="{6D0A04C9-DBDE-4F98-BB3F-86DF3CC76F88}" dt="2022-10-19T12:34:47.047" v="477" actId="164"/>
          <ac:spMkLst>
            <pc:docMk/>
            <pc:sldMk cId="3910139260" sldId="264"/>
            <ac:spMk id="17" creationId="{B862A1C6-1B7C-5DEE-5050-17EB047FA70A}"/>
          </ac:spMkLst>
        </pc:spChg>
        <pc:spChg chg="add mod">
          <ac:chgData name="Kristina Samardžić" userId="794615a4-f020-48b0-9756-4647648df618" providerId="ADAL" clId="{6D0A04C9-DBDE-4F98-BB3F-86DF3CC76F88}" dt="2022-10-19T12:34:57.132" v="479" actId="164"/>
          <ac:spMkLst>
            <pc:docMk/>
            <pc:sldMk cId="3910139260" sldId="264"/>
            <ac:spMk id="18" creationId="{0FF43CBC-F756-04DF-428B-C4F5BAE2B080}"/>
          </ac:spMkLst>
        </pc:spChg>
        <pc:spChg chg="add mod">
          <ac:chgData name="Kristina Samardžić" userId="794615a4-f020-48b0-9756-4647648df618" providerId="ADAL" clId="{6D0A04C9-DBDE-4F98-BB3F-86DF3CC76F88}" dt="2022-10-19T12:34:15.978" v="473" actId="164"/>
          <ac:spMkLst>
            <pc:docMk/>
            <pc:sldMk cId="3910139260" sldId="264"/>
            <ac:spMk id="26" creationId="{FADE2A7A-71E2-A417-B956-49258E1D0B7C}"/>
          </ac:spMkLst>
        </pc:spChg>
        <pc:spChg chg="add mod">
          <ac:chgData name="Kristina Samardžić" userId="794615a4-f020-48b0-9756-4647648df618" providerId="ADAL" clId="{6D0A04C9-DBDE-4F98-BB3F-86DF3CC76F88}" dt="2022-10-19T12:34:20.925" v="474" actId="164"/>
          <ac:spMkLst>
            <pc:docMk/>
            <pc:sldMk cId="3910139260" sldId="264"/>
            <ac:spMk id="27" creationId="{C83CE507-AEBB-A070-36B9-205E3769A5DE}"/>
          </ac:spMkLst>
        </pc:spChg>
        <pc:spChg chg="add mod">
          <ac:chgData name="Kristina Samardžić" userId="794615a4-f020-48b0-9756-4647648df618" providerId="ADAL" clId="{6D0A04C9-DBDE-4F98-BB3F-86DF3CC76F88}" dt="2022-10-19T12:34:34.390" v="475" actId="164"/>
          <ac:spMkLst>
            <pc:docMk/>
            <pc:sldMk cId="3910139260" sldId="264"/>
            <ac:spMk id="28" creationId="{CFCE3019-4163-33C1-BAB1-5334B4C6B1B1}"/>
          </ac:spMkLst>
        </pc:spChg>
        <pc:spChg chg="add mod">
          <ac:chgData name="Kristina Samardžić" userId="794615a4-f020-48b0-9756-4647648df618" providerId="ADAL" clId="{6D0A04C9-DBDE-4F98-BB3F-86DF3CC76F88}" dt="2022-10-19T12:34:42.625" v="476" actId="164"/>
          <ac:spMkLst>
            <pc:docMk/>
            <pc:sldMk cId="3910139260" sldId="264"/>
            <ac:spMk id="29" creationId="{79A314D2-F17B-A469-8D38-D906E65CAC5D}"/>
          </ac:spMkLst>
        </pc:spChg>
        <pc:spChg chg="add mod">
          <ac:chgData name="Kristina Samardžić" userId="794615a4-f020-48b0-9756-4647648df618" providerId="ADAL" clId="{6D0A04C9-DBDE-4F98-BB3F-86DF3CC76F88}" dt="2022-10-19T12:34:47.047" v="477" actId="164"/>
          <ac:spMkLst>
            <pc:docMk/>
            <pc:sldMk cId="3910139260" sldId="264"/>
            <ac:spMk id="30" creationId="{B0865FC6-492D-CEBB-D17D-C5C7E7358D87}"/>
          </ac:spMkLst>
        </pc:spChg>
        <pc:spChg chg="add mod">
          <ac:chgData name="Kristina Samardžić" userId="794615a4-f020-48b0-9756-4647648df618" providerId="ADAL" clId="{6D0A04C9-DBDE-4F98-BB3F-86DF3CC76F88}" dt="2022-10-19T12:34:52.808" v="478" actId="164"/>
          <ac:spMkLst>
            <pc:docMk/>
            <pc:sldMk cId="3910139260" sldId="264"/>
            <ac:spMk id="31" creationId="{647394EE-9E0F-B090-E429-58AA52419448}"/>
          </ac:spMkLst>
        </pc:spChg>
        <pc:spChg chg="add mod">
          <ac:chgData name="Kristina Samardžić" userId="794615a4-f020-48b0-9756-4647648df618" providerId="ADAL" clId="{6D0A04C9-DBDE-4F98-BB3F-86DF3CC76F88}" dt="2022-10-19T12:40:07.699" v="518" actId="207"/>
          <ac:spMkLst>
            <pc:docMk/>
            <pc:sldMk cId="3910139260" sldId="264"/>
            <ac:spMk id="32" creationId="{1F12EB93-76DD-4198-6CE1-7BB466C0D468}"/>
          </ac:spMkLst>
        </pc:spChg>
        <pc:grpChg chg="add mod">
          <ac:chgData name="Kristina Samardžić" userId="794615a4-f020-48b0-9756-4647648df618" providerId="ADAL" clId="{6D0A04C9-DBDE-4F98-BB3F-86DF3CC76F88}" dt="2022-10-19T12:34:15.978" v="473" actId="164"/>
          <ac:grpSpMkLst>
            <pc:docMk/>
            <pc:sldMk cId="3910139260" sldId="264"/>
            <ac:grpSpMk id="33" creationId="{A7BC7A2D-0CCC-9385-76D2-27F5849015F8}"/>
          </ac:grpSpMkLst>
        </pc:grpChg>
        <pc:grpChg chg="add mod">
          <ac:chgData name="Kristina Samardžić" userId="794615a4-f020-48b0-9756-4647648df618" providerId="ADAL" clId="{6D0A04C9-DBDE-4F98-BB3F-86DF3CC76F88}" dt="2022-10-19T12:34:20.925" v="474" actId="164"/>
          <ac:grpSpMkLst>
            <pc:docMk/>
            <pc:sldMk cId="3910139260" sldId="264"/>
            <ac:grpSpMk id="34" creationId="{4A0F9C53-687D-5337-966C-3C828EB20DF2}"/>
          </ac:grpSpMkLst>
        </pc:grpChg>
        <pc:grpChg chg="add mod">
          <ac:chgData name="Kristina Samardžić" userId="794615a4-f020-48b0-9756-4647648df618" providerId="ADAL" clId="{6D0A04C9-DBDE-4F98-BB3F-86DF3CC76F88}" dt="2022-10-19T12:34:34.390" v="475" actId="164"/>
          <ac:grpSpMkLst>
            <pc:docMk/>
            <pc:sldMk cId="3910139260" sldId="264"/>
            <ac:grpSpMk id="35" creationId="{E218787D-D02E-D7DB-5042-BA83709B6616}"/>
          </ac:grpSpMkLst>
        </pc:grpChg>
        <pc:grpChg chg="add mod">
          <ac:chgData name="Kristina Samardžić" userId="794615a4-f020-48b0-9756-4647648df618" providerId="ADAL" clId="{6D0A04C9-DBDE-4F98-BB3F-86DF3CC76F88}" dt="2022-10-19T12:34:42.625" v="476" actId="164"/>
          <ac:grpSpMkLst>
            <pc:docMk/>
            <pc:sldMk cId="3910139260" sldId="264"/>
            <ac:grpSpMk id="36" creationId="{1EDBBB99-FA46-2AE8-8040-EACD103A5B5E}"/>
          </ac:grpSpMkLst>
        </pc:grpChg>
        <pc:grpChg chg="add mod">
          <ac:chgData name="Kristina Samardžić" userId="794615a4-f020-48b0-9756-4647648df618" providerId="ADAL" clId="{6D0A04C9-DBDE-4F98-BB3F-86DF3CC76F88}" dt="2022-10-19T12:34:47.047" v="477" actId="164"/>
          <ac:grpSpMkLst>
            <pc:docMk/>
            <pc:sldMk cId="3910139260" sldId="264"/>
            <ac:grpSpMk id="37" creationId="{E9243C98-C6AF-730E-789F-08D7FD5A1B6D}"/>
          </ac:grpSpMkLst>
        </pc:grpChg>
        <pc:grpChg chg="add mod">
          <ac:chgData name="Kristina Samardžić" userId="794615a4-f020-48b0-9756-4647648df618" providerId="ADAL" clId="{6D0A04C9-DBDE-4F98-BB3F-86DF3CC76F88}" dt="2022-10-19T12:34:52.808" v="478" actId="164"/>
          <ac:grpSpMkLst>
            <pc:docMk/>
            <pc:sldMk cId="3910139260" sldId="264"/>
            <ac:grpSpMk id="38" creationId="{B2EC4649-0225-4CC3-08C9-5A734ED0539B}"/>
          </ac:grpSpMkLst>
        </pc:grpChg>
        <pc:grpChg chg="add mod">
          <ac:chgData name="Kristina Samardžić" userId="794615a4-f020-48b0-9756-4647648df618" providerId="ADAL" clId="{6D0A04C9-DBDE-4F98-BB3F-86DF3CC76F88}" dt="2022-10-19T12:34:57.132" v="479" actId="164"/>
          <ac:grpSpMkLst>
            <pc:docMk/>
            <pc:sldMk cId="3910139260" sldId="264"/>
            <ac:grpSpMk id="39" creationId="{95C25373-E7D9-094F-DDCB-9948E9596332}"/>
          </ac:grpSpMkLst>
        </pc:grpChg>
        <pc:graphicFrameChg chg="add del mod">
          <ac:chgData name="Kristina Samardžić" userId="794615a4-f020-48b0-9756-4647648df618" providerId="ADAL" clId="{6D0A04C9-DBDE-4F98-BB3F-86DF3CC76F88}" dt="2022-10-19T12:24:38.020" v="378"/>
          <ac:graphicFrameMkLst>
            <pc:docMk/>
            <pc:sldMk cId="3910139260" sldId="264"/>
            <ac:graphicFrameMk id="19" creationId="{963A477C-9849-8AFE-EA35-7F49597CA4AE}"/>
          </ac:graphicFrameMkLst>
        </pc:graphicFrameChg>
        <pc:graphicFrameChg chg="add del mod">
          <ac:chgData name="Kristina Samardžić" userId="794615a4-f020-48b0-9756-4647648df618" providerId="ADAL" clId="{6D0A04C9-DBDE-4F98-BB3F-86DF3CC76F88}" dt="2022-10-19T12:25:10.924" v="385"/>
          <ac:graphicFrameMkLst>
            <pc:docMk/>
            <pc:sldMk cId="3910139260" sldId="264"/>
            <ac:graphicFrameMk id="20" creationId="{1FE56183-6A5D-C149-9637-976EAFD61EF7}"/>
          </ac:graphicFrameMkLst>
        </pc:graphicFrameChg>
        <pc:graphicFrameChg chg="add del mod">
          <ac:chgData name="Kristina Samardžić" userId="794615a4-f020-48b0-9756-4647648df618" providerId="ADAL" clId="{6D0A04C9-DBDE-4F98-BB3F-86DF3CC76F88}" dt="2022-10-19T12:25:24.319" v="389"/>
          <ac:graphicFrameMkLst>
            <pc:docMk/>
            <pc:sldMk cId="3910139260" sldId="264"/>
            <ac:graphicFrameMk id="21" creationId="{13F7BC0C-6FDE-2AD5-35F9-0F5E4F34DCBB}"/>
          </ac:graphicFrameMkLst>
        </pc:graphicFrameChg>
        <pc:graphicFrameChg chg="add del mod">
          <ac:chgData name="Kristina Samardžić" userId="794615a4-f020-48b0-9756-4647648df618" providerId="ADAL" clId="{6D0A04C9-DBDE-4F98-BB3F-86DF3CC76F88}" dt="2022-10-19T12:26:06.060" v="393"/>
          <ac:graphicFrameMkLst>
            <pc:docMk/>
            <pc:sldMk cId="3910139260" sldId="264"/>
            <ac:graphicFrameMk id="22" creationId="{752D86C8-7A40-1D27-D26B-E4687D74D108}"/>
          </ac:graphicFrameMkLst>
        </pc:graphicFrameChg>
        <pc:graphicFrameChg chg="add del mod">
          <ac:chgData name="Kristina Samardžić" userId="794615a4-f020-48b0-9756-4647648df618" providerId="ADAL" clId="{6D0A04C9-DBDE-4F98-BB3F-86DF3CC76F88}" dt="2022-10-19T12:26:31.671" v="397"/>
          <ac:graphicFrameMkLst>
            <pc:docMk/>
            <pc:sldMk cId="3910139260" sldId="264"/>
            <ac:graphicFrameMk id="23" creationId="{736F65E8-6EC3-5E2A-D883-F760FDC0858F}"/>
          </ac:graphicFrameMkLst>
        </pc:graphicFrameChg>
        <pc:graphicFrameChg chg="add del mod">
          <ac:chgData name="Kristina Samardžić" userId="794615a4-f020-48b0-9756-4647648df618" providerId="ADAL" clId="{6D0A04C9-DBDE-4F98-BB3F-86DF3CC76F88}" dt="2022-10-19T12:26:45.671" v="401"/>
          <ac:graphicFrameMkLst>
            <pc:docMk/>
            <pc:sldMk cId="3910139260" sldId="264"/>
            <ac:graphicFrameMk id="24" creationId="{8D4976AF-82ED-008E-5982-5786D61846A3}"/>
          </ac:graphicFrameMkLst>
        </pc:graphicFrameChg>
        <pc:graphicFrameChg chg="add del mod">
          <ac:chgData name="Kristina Samardžić" userId="794615a4-f020-48b0-9756-4647648df618" providerId="ADAL" clId="{6D0A04C9-DBDE-4F98-BB3F-86DF3CC76F88}" dt="2022-10-19T12:27:01.855" v="406"/>
          <ac:graphicFrameMkLst>
            <pc:docMk/>
            <pc:sldMk cId="3910139260" sldId="264"/>
            <ac:graphicFrameMk id="25" creationId="{CC804ADA-7A97-5946-A182-DCFBB116E5EE}"/>
          </ac:graphicFrameMkLst>
        </pc:graphicFrameChg>
        <pc:picChg chg="del">
          <ac:chgData name="Kristina Samardžić" userId="794615a4-f020-48b0-9756-4647648df618" providerId="ADAL" clId="{6D0A04C9-DBDE-4F98-BB3F-86DF3CC76F88}" dt="2022-10-19T12:21:02.171" v="309" actId="478"/>
          <ac:picMkLst>
            <pc:docMk/>
            <pc:sldMk cId="3910139260" sldId="264"/>
            <ac:picMk id="5" creationId="{D3BD2110-0152-889A-5C29-98939E01665A}"/>
          </ac:picMkLst>
        </pc:picChg>
      </pc:sldChg>
      <pc:sldChg chg="addSp delSp modSp new mod modAnim">
        <pc:chgData name="Kristina Samardžić" userId="794615a4-f020-48b0-9756-4647648df618" providerId="ADAL" clId="{6D0A04C9-DBDE-4F98-BB3F-86DF3CC76F88}" dt="2022-10-19T12:51:41.437" v="629"/>
        <pc:sldMkLst>
          <pc:docMk/>
          <pc:sldMk cId="2588594511" sldId="265"/>
        </pc:sldMkLst>
        <pc:spChg chg="del">
          <ac:chgData name="Kristina Samardžić" userId="794615a4-f020-48b0-9756-4647648df618" providerId="ADAL" clId="{6D0A04C9-DBDE-4F98-BB3F-86DF3CC76F88}" dt="2022-10-19T12:46:10.843" v="606" actId="478"/>
          <ac:spMkLst>
            <pc:docMk/>
            <pc:sldMk cId="2588594511" sldId="265"/>
            <ac:spMk id="2" creationId="{A70E1F34-23FC-D80A-2F70-CD305D170DFD}"/>
          </ac:spMkLst>
        </pc:spChg>
        <pc:spChg chg="del">
          <ac:chgData name="Kristina Samardžić" userId="794615a4-f020-48b0-9756-4647648df618" providerId="ADAL" clId="{6D0A04C9-DBDE-4F98-BB3F-86DF3CC76F88}" dt="2022-10-19T12:46:13.091" v="607" actId="478"/>
          <ac:spMkLst>
            <pc:docMk/>
            <pc:sldMk cId="2588594511" sldId="265"/>
            <ac:spMk id="3" creationId="{F8AEC8EE-BD53-2ADE-6AD3-1F798A6A2A79}"/>
          </ac:spMkLst>
        </pc:spChg>
        <pc:spChg chg="mod">
          <ac:chgData name="Kristina Samardžić" userId="794615a4-f020-48b0-9756-4647648df618" providerId="ADAL" clId="{6D0A04C9-DBDE-4F98-BB3F-86DF3CC76F88}" dt="2022-10-19T12:51:04.541" v="626" actId="403"/>
          <ac:spMkLst>
            <pc:docMk/>
            <pc:sldMk cId="2588594511" sldId="265"/>
            <ac:spMk id="4" creationId="{B7741EBA-E87D-9FC1-B0EE-D7609EE2E52D}"/>
          </ac:spMkLst>
        </pc:spChg>
        <pc:spChg chg="mod">
          <ac:chgData name="Kristina Samardžić" userId="794615a4-f020-48b0-9756-4647648df618" providerId="ADAL" clId="{6D0A04C9-DBDE-4F98-BB3F-86DF3CC76F88}" dt="2022-10-19T12:51:08.113" v="627" actId="121"/>
          <ac:spMkLst>
            <pc:docMk/>
            <pc:sldMk cId="2588594511" sldId="265"/>
            <ac:spMk id="5" creationId="{3E8EB4FB-C9CF-56FA-81DF-83AB89107375}"/>
          </ac:spMkLst>
        </pc:spChg>
        <pc:spChg chg="mod">
          <ac:chgData name="Kristina Samardžić" userId="794615a4-f020-48b0-9756-4647648df618" providerId="ADAL" clId="{6D0A04C9-DBDE-4F98-BB3F-86DF3CC76F88}" dt="2022-10-19T12:51:04.541" v="626" actId="403"/>
          <ac:spMkLst>
            <pc:docMk/>
            <pc:sldMk cId="2588594511" sldId="265"/>
            <ac:spMk id="6" creationId="{32894A5C-38F3-6686-890F-E16308780E21}"/>
          </ac:spMkLst>
        </pc:spChg>
        <pc:spChg chg="add mod">
          <ac:chgData name="Kristina Samardžić" userId="794615a4-f020-48b0-9756-4647648df618" providerId="ADAL" clId="{6D0A04C9-DBDE-4F98-BB3F-86DF3CC76F88}" dt="2022-10-19T12:46:13.632" v="608"/>
          <ac:spMkLst>
            <pc:docMk/>
            <pc:sldMk cId="2588594511" sldId="265"/>
            <ac:spMk id="7" creationId="{0C84F938-3876-4405-4215-6239F689A331}"/>
          </ac:spMkLst>
        </pc:spChg>
        <pc:spChg chg="add mod">
          <ac:chgData name="Kristina Samardžić" userId="794615a4-f020-48b0-9756-4647648df618" providerId="ADAL" clId="{6D0A04C9-DBDE-4F98-BB3F-86DF3CC76F88}" dt="2022-10-19T12:46:13.632" v="608"/>
          <ac:spMkLst>
            <pc:docMk/>
            <pc:sldMk cId="2588594511" sldId="265"/>
            <ac:spMk id="8" creationId="{21155376-17DF-C0AF-35AE-A77745667F58}"/>
          </ac:spMkLst>
        </pc:spChg>
        <pc:spChg chg="add mod">
          <ac:chgData name="Kristina Samardžić" userId="794615a4-f020-48b0-9756-4647648df618" providerId="ADAL" clId="{6D0A04C9-DBDE-4F98-BB3F-86DF3CC76F88}" dt="2022-10-19T12:46:13.632" v="608"/>
          <ac:spMkLst>
            <pc:docMk/>
            <pc:sldMk cId="2588594511" sldId="265"/>
            <ac:spMk id="9" creationId="{C252471D-E89B-E87C-4DED-795DE954601B}"/>
          </ac:spMkLst>
        </pc:spChg>
        <pc:spChg chg="add mod">
          <ac:chgData name="Kristina Samardžić" userId="794615a4-f020-48b0-9756-4647648df618" providerId="ADAL" clId="{6D0A04C9-DBDE-4F98-BB3F-86DF3CC76F88}" dt="2022-10-19T12:46:13.632" v="608"/>
          <ac:spMkLst>
            <pc:docMk/>
            <pc:sldMk cId="2588594511" sldId="265"/>
            <ac:spMk id="10" creationId="{4DB9FF12-5B75-06E9-3E01-4E0445C7DE79}"/>
          </ac:spMkLst>
        </pc:spChg>
        <pc:spChg chg="add mod">
          <ac:chgData name="Kristina Samardžić" userId="794615a4-f020-48b0-9756-4647648df618" providerId="ADAL" clId="{6D0A04C9-DBDE-4F98-BB3F-86DF3CC76F88}" dt="2022-10-19T12:46:13.632" v="608"/>
          <ac:spMkLst>
            <pc:docMk/>
            <pc:sldMk cId="2588594511" sldId="265"/>
            <ac:spMk id="11" creationId="{0DA0268F-9398-055E-1B8A-AACEF40B97EE}"/>
          </ac:spMkLst>
        </pc:spChg>
        <pc:spChg chg="add mod">
          <ac:chgData name="Kristina Samardžić" userId="794615a4-f020-48b0-9756-4647648df618" providerId="ADAL" clId="{6D0A04C9-DBDE-4F98-BB3F-86DF3CC76F88}" dt="2022-10-19T12:46:13.632" v="608"/>
          <ac:spMkLst>
            <pc:docMk/>
            <pc:sldMk cId="2588594511" sldId="265"/>
            <ac:spMk id="12" creationId="{6D05C289-EED1-1576-840B-E683DE2FD6C8}"/>
          </ac:spMkLst>
        </pc:spChg>
        <pc:spChg chg="add mod">
          <ac:chgData name="Kristina Samardžić" userId="794615a4-f020-48b0-9756-4647648df618" providerId="ADAL" clId="{6D0A04C9-DBDE-4F98-BB3F-86DF3CC76F88}" dt="2022-10-19T12:46:13.632" v="608"/>
          <ac:spMkLst>
            <pc:docMk/>
            <pc:sldMk cId="2588594511" sldId="265"/>
            <ac:spMk id="13" creationId="{32EBFD00-74C7-2A94-CA20-4BAEA290481E}"/>
          </ac:spMkLst>
        </pc:spChg>
      </pc:sldChg>
      <pc:sldChg chg="addSp delSp modSp add mod delAnim modAnim">
        <pc:chgData name="Kristina Samardžić" userId="794615a4-f020-48b0-9756-4647648df618" providerId="ADAL" clId="{6D0A04C9-DBDE-4F98-BB3F-86DF3CC76F88}" dt="2022-10-19T12:51:26.202" v="628"/>
        <pc:sldMkLst>
          <pc:docMk/>
          <pc:sldMk cId="1190242695" sldId="266"/>
        </pc:sldMkLst>
        <pc:spChg chg="mod">
          <ac:chgData name="Kristina Samardžić" userId="794615a4-f020-48b0-9756-4647648df618" providerId="ADAL" clId="{6D0A04C9-DBDE-4F98-BB3F-86DF3CC76F88}" dt="2022-10-19T12:45:12.484" v="603"/>
          <ac:spMkLst>
            <pc:docMk/>
            <pc:sldMk cId="1190242695" sldId="266"/>
            <ac:spMk id="4" creationId="{6C546C4D-06FD-A11D-FE43-C3097CA4198C}"/>
          </ac:spMkLst>
        </pc:spChg>
        <pc:spChg chg="mod">
          <ac:chgData name="Kristina Samardžić" userId="794615a4-f020-48b0-9756-4647648df618" providerId="ADAL" clId="{6D0A04C9-DBDE-4F98-BB3F-86DF3CC76F88}" dt="2022-10-19T12:45:12.484" v="603"/>
          <ac:spMkLst>
            <pc:docMk/>
            <pc:sldMk cId="1190242695" sldId="266"/>
            <ac:spMk id="5" creationId="{D736DBCD-D11E-CA8B-F9C0-0350779E1037}"/>
          </ac:spMkLst>
        </pc:spChg>
        <pc:spChg chg="mod">
          <ac:chgData name="Kristina Samardžić" userId="794615a4-f020-48b0-9756-4647648df618" providerId="ADAL" clId="{6D0A04C9-DBDE-4F98-BB3F-86DF3CC76F88}" dt="2022-10-19T12:45:12.484" v="603"/>
          <ac:spMkLst>
            <pc:docMk/>
            <pc:sldMk cId="1190242695" sldId="266"/>
            <ac:spMk id="6" creationId="{D2368ED7-27FF-8201-E6A3-8587DF8DE057}"/>
          </ac:spMkLst>
        </pc:spChg>
        <pc:spChg chg="mod">
          <ac:chgData name="Kristina Samardžić" userId="794615a4-f020-48b0-9756-4647648df618" providerId="ADAL" clId="{6D0A04C9-DBDE-4F98-BB3F-86DF3CC76F88}" dt="2022-10-19T12:45:12.484" v="603"/>
          <ac:spMkLst>
            <pc:docMk/>
            <pc:sldMk cId="1190242695" sldId="266"/>
            <ac:spMk id="7" creationId="{4262AA56-6DEB-3F5B-DDBC-4ACA9AAAFDCA}"/>
          </ac:spMkLst>
        </pc:spChg>
        <pc:spChg chg="mod">
          <ac:chgData name="Kristina Samardžić" userId="794615a4-f020-48b0-9756-4647648df618" providerId="ADAL" clId="{6D0A04C9-DBDE-4F98-BB3F-86DF3CC76F88}" dt="2022-10-19T12:45:12.484" v="603"/>
          <ac:spMkLst>
            <pc:docMk/>
            <pc:sldMk cId="1190242695" sldId="266"/>
            <ac:spMk id="8" creationId="{9172E913-49F4-8CC8-0936-FBDF4059C63D}"/>
          </ac:spMkLst>
        </pc:spChg>
        <pc:spChg chg="mod topLvl">
          <ac:chgData name="Kristina Samardžić" userId="794615a4-f020-48b0-9756-4647648df618" providerId="ADAL" clId="{6D0A04C9-DBDE-4F98-BB3F-86DF3CC76F88}" dt="2022-10-19T12:36:28.383" v="496" actId="164"/>
          <ac:spMkLst>
            <pc:docMk/>
            <pc:sldMk cId="1190242695" sldId="266"/>
            <ac:spMk id="12" creationId="{A3D6EE11-D613-E364-F2BF-386FC3217227}"/>
          </ac:spMkLst>
        </pc:spChg>
        <pc:spChg chg="mod topLvl">
          <ac:chgData name="Kristina Samardžić" userId="794615a4-f020-48b0-9756-4647648df618" providerId="ADAL" clId="{6D0A04C9-DBDE-4F98-BB3F-86DF3CC76F88}" dt="2022-10-19T12:36:28.383" v="496" actId="164"/>
          <ac:spMkLst>
            <pc:docMk/>
            <pc:sldMk cId="1190242695" sldId="266"/>
            <ac:spMk id="13" creationId="{187A1BC3-2F75-71A7-4E1F-D62BD4983C50}"/>
          </ac:spMkLst>
        </pc:spChg>
        <pc:spChg chg="mod topLvl">
          <ac:chgData name="Kristina Samardžić" userId="794615a4-f020-48b0-9756-4647648df618" providerId="ADAL" clId="{6D0A04C9-DBDE-4F98-BB3F-86DF3CC76F88}" dt="2022-10-19T12:36:28.383" v="496" actId="164"/>
          <ac:spMkLst>
            <pc:docMk/>
            <pc:sldMk cId="1190242695" sldId="266"/>
            <ac:spMk id="14" creationId="{F5B6DC45-7AAA-4D5A-F999-C50D63EAF6F6}"/>
          </ac:spMkLst>
        </pc:spChg>
        <pc:spChg chg="mod topLvl">
          <ac:chgData name="Kristina Samardžić" userId="794615a4-f020-48b0-9756-4647648df618" providerId="ADAL" clId="{6D0A04C9-DBDE-4F98-BB3F-86DF3CC76F88}" dt="2022-10-19T12:36:28.383" v="496" actId="164"/>
          <ac:spMkLst>
            <pc:docMk/>
            <pc:sldMk cId="1190242695" sldId="266"/>
            <ac:spMk id="15" creationId="{FC8D0380-9973-AA46-8AA3-88C18C31BE19}"/>
          </ac:spMkLst>
        </pc:spChg>
        <pc:spChg chg="mod topLvl">
          <ac:chgData name="Kristina Samardžić" userId="794615a4-f020-48b0-9756-4647648df618" providerId="ADAL" clId="{6D0A04C9-DBDE-4F98-BB3F-86DF3CC76F88}" dt="2022-10-19T12:36:28.383" v="496" actId="164"/>
          <ac:spMkLst>
            <pc:docMk/>
            <pc:sldMk cId="1190242695" sldId="266"/>
            <ac:spMk id="16" creationId="{A764FDA2-E933-4BF3-7DAD-F780B93DFE78}"/>
          </ac:spMkLst>
        </pc:spChg>
        <pc:spChg chg="mod topLvl">
          <ac:chgData name="Kristina Samardžić" userId="794615a4-f020-48b0-9756-4647648df618" providerId="ADAL" clId="{6D0A04C9-DBDE-4F98-BB3F-86DF3CC76F88}" dt="2022-10-19T12:36:28.383" v="496" actId="164"/>
          <ac:spMkLst>
            <pc:docMk/>
            <pc:sldMk cId="1190242695" sldId="266"/>
            <ac:spMk id="17" creationId="{B862A1C6-1B7C-5DEE-5050-17EB047FA70A}"/>
          </ac:spMkLst>
        </pc:spChg>
        <pc:spChg chg="mod topLvl">
          <ac:chgData name="Kristina Samardžić" userId="794615a4-f020-48b0-9756-4647648df618" providerId="ADAL" clId="{6D0A04C9-DBDE-4F98-BB3F-86DF3CC76F88}" dt="2022-10-19T12:36:28.383" v="496" actId="164"/>
          <ac:spMkLst>
            <pc:docMk/>
            <pc:sldMk cId="1190242695" sldId="266"/>
            <ac:spMk id="18" creationId="{0FF43CBC-F756-04DF-428B-C4F5BAE2B080}"/>
          </ac:spMkLst>
        </pc:spChg>
        <pc:spChg chg="mod">
          <ac:chgData name="Kristina Samardžić" userId="794615a4-f020-48b0-9756-4647648df618" providerId="ADAL" clId="{6D0A04C9-DBDE-4F98-BB3F-86DF3CC76F88}" dt="2022-10-19T12:45:12.484" v="603"/>
          <ac:spMkLst>
            <pc:docMk/>
            <pc:sldMk cId="1190242695" sldId="266"/>
            <ac:spMk id="19" creationId="{51439A62-43BE-0FC8-EC3C-FD1B70CBFB2F}"/>
          </ac:spMkLst>
        </pc:spChg>
        <pc:spChg chg="mod">
          <ac:chgData name="Kristina Samardžić" userId="794615a4-f020-48b0-9756-4647648df618" providerId="ADAL" clId="{6D0A04C9-DBDE-4F98-BB3F-86DF3CC76F88}" dt="2022-10-19T12:45:12.484" v="603"/>
          <ac:spMkLst>
            <pc:docMk/>
            <pc:sldMk cId="1190242695" sldId="266"/>
            <ac:spMk id="20" creationId="{24EF4FA2-50C3-BB27-C4BD-F4B0503430F5}"/>
          </ac:spMkLst>
        </pc:spChg>
        <pc:spChg chg="mod topLvl">
          <ac:chgData name="Kristina Samardžić" userId="794615a4-f020-48b0-9756-4647648df618" providerId="ADAL" clId="{6D0A04C9-DBDE-4F98-BB3F-86DF3CC76F88}" dt="2022-10-19T12:36:12.608" v="495" actId="165"/>
          <ac:spMkLst>
            <pc:docMk/>
            <pc:sldMk cId="1190242695" sldId="266"/>
            <ac:spMk id="26" creationId="{FADE2A7A-71E2-A417-B956-49258E1D0B7C}"/>
          </ac:spMkLst>
        </pc:spChg>
        <pc:spChg chg="mod topLvl">
          <ac:chgData name="Kristina Samardžić" userId="794615a4-f020-48b0-9756-4647648df618" providerId="ADAL" clId="{6D0A04C9-DBDE-4F98-BB3F-86DF3CC76F88}" dt="2022-10-19T12:36:12.608" v="495" actId="165"/>
          <ac:spMkLst>
            <pc:docMk/>
            <pc:sldMk cId="1190242695" sldId="266"/>
            <ac:spMk id="27" creationId="{C83CE507-AEBB-A070-36B9-205E3769A5DE}"/>
          </ac:spMkLst>
        </pc:spChg>
        <pc:spChg chg="mod topLvl">
          <ac:chgData name="Kristina Samardžić" userId="794615a4-f020-48b0-9756-4647648df618" providerId="ADAL" clId="{6D0A04C9-DBDE-4F98-BB3F-86DF3CC76F88}" dt="2022-10-19T12:36:12.608" v="495" actId="165"/>
          <ac:spMkLst>
            <pc:docMk/>
            <pc:sldMk cId="1190242695" sldId="266"/>
            <ac:spMk id="28" creationId="{CFCE3019-4163-33C1-BAB1-5334B4C6B1B1}"/>
          </ac:spMkLst>
        </pc:spChg>
        <pc:spChg chg="mod topLvl">
          <ac:chgData name="Kristina Samardžić" userId="794615a4-f020-48b0-9756-4647648df618" providerId="ADAL" clId="{6D0A04C9-DBDE-4F98-BB3F-86DF3CC76F88}" dt="2022-10-19T12:36:12.608" v="495" actId="165"/>
          <ac:spMkLst>
            <pc:docMk/>
            <pc:sldMk cId="1190242695" sldId="266"/>
            <ac:spMk id="29" creationId="{79A314D2-F17B-A469-8D38-D906E65CAC5D}"/>
          </ac:spMkLst>
        </pc:spChg>
        <pc:spChg chg="mod topLvl">
          <ac:chgData name="Kristina Samardžić" userId="794615a4-f020-48b0-9756-4647648df618" providerId="ADAL" clId="{6D0A04C9-DBDE-4F98-BB3F-86DF3CC76F88}" dt="2022-10-19T12:36:12.608" v="495" actId="165"/>
          <ac:spMkLst>
            <pc:docMk/>
            <pc:sldMk cId="1190242695" sldId="266"/>
            <ac:spMk id="30" creationId="{B0865FC6-492D-CEBB-D17D-C5C7E7358D87}"/>
          </ac:spMkLst>
        </pc:spChg>
        <pc:spChg chg="mod topLvl">
          <ac:chgData name="Kristina Samardžić" userId="794615a4-f020-48b0-9756-4647648df618" providerId="ADAL" clId="{6D0A04C9-DBDE-4F98-BB3F-86DF3CC76F88}" dt="2022-10-19T12:36:12.608" v="495" actId="165"/>
          <ac:spMkLst>
            <pc:docMk/>
            <pc:sldMk cId="1190242695" sldId="266"/>
            <ac:spMk id="31" creationId="{647394EE-9E0F-B090-E429-58AA52419448}"/>
          </ac:spMkLst>
        </pc:spChg>
        <pc:spChg chg="mod topLvl">
          <ac:chgData name="Kristina Samardžić" userId="794615a4-f020-48b0-9756-4647648df618" providerId="ADAL" clId="{6D0A04C9-DBDE-4F98-BB3F-86DF3CC76F88}" dt="2022-10-19T12:40:16.885" v="519" actId="207"/>
          <ac:spMkLst>
            <pc:docMk/>
            <pc:sldMk cId="1190242695" sldId="266"/>
            <ac:spMk id="32" creationId="{1F12EB93-76DD-4198-6CE1-7BB466C0D468}"/>
          </ac:spMkLst>
        </pc:spChg>
        <pc:grpChg chg="add mod">
          <ac:chgData name="Kristina Samardžić" userId="794615a4-f020-48b0-9756-4647648df618" providerId="ADAL" clId="{6D0A04C9-DBDE-4F98-BB3F-86DF3CC76F88}" dt="2022-10-19T12:36:28.383" v="496" actId="164"/>
          <ac:grpSpMkLst>
            <pc:docMk/>
            <pc:sldMk cId="1190242695" sldId="266"/>
            <ac:grpSpMk id="2" creationId="{950F9869-CAA4-FBE5-CD2D-EEE7111087EF}"/>
          </ac:grpSpMkLst>
        </pc:grpChg>
        <pc:grpChg chg="add del mod">
          <ac:chgData name="Kristina Samardžić" userId="794615a4-f020-48b0-9756-4647648df618" providerId="ADAL" clId="{6D0A04C9-DBDE-4F98-BB3F-86DF3CC76F88}" dt="2022-10-19T12:45:31.502" v="605" actId="478"/>
          <ac:grpSpMkLst>
            <pc:docMk/>
            <pc:sldMk cId="1190242695" sldId="266"/>
            <ac:grpSpMk id="3" creationId="{CF13C821-DFD0-CE50-241E-A5330D550526}"/>
          </ac:grpSpMkLst>
        </pc:grpChg>
        <pc:grpChg chg="del">
          <ac:chgData name="Kristina Samardžić" userId="794615a4-f020-48b0-9756-4647648df618" providerId="ADAL" clId="{6D0A04C9-DBDE-4F98-BB3F-86DF3CC76F88}" dt="2022-10-19T12:36:12.608" v="495" actId="165"/>
          <ac:grpSpMkLst>
            <pc:docMk/>
            <pc:sldMk cId="1190242695" sldId="266"/>
            <ac:grpSpMk id="33" creationId="{A7BC7A2D-0CCC-9385-76D2-27F5849015F8}"/>
          </ac:grpSpMkLst>
        </pc:grpChg>
        <pc:grpChg chg="del">
          <ac:chgData name="Kristina Samardžić" userId="794615a4-f020-48b0-9756-4647648df618" providerId="ADAL" clId="{6D0A04C9-DBDE-4F98-BB3F-86DF3CC76F88}" dt="2022-10-19T12:36:12.608" v="495" actId="165"/>
          <ac:grpSpMkLst>
            <pc:docMk/>
            <pc:sldMk cId="1190242695" sldId="266"/>
            <ac:grpSpMk id="34" creationId="{4A0F9C53-687D-5337-966C-3C828EB20DF2}"/>
          </ac:grpSpMkLst>
        </pc:grpChg>
        <pc:grpChg chg="del">
          <ac:chgData name="Kristina Samardžić" userId="794615a4-f020-48b0-9756-4647648df618" providerId="ADAL" clId="{6D0A04C9-DBDE-4F98-BB3F-86DF3CC76F88}" dt="2022-10-19T12:36:12.608" v="495" actId="165"/>
          <ac:grpSpMkLst>
            <pc:docMk/>
            <pc:sldMk cId="1190242695" sldId="266"/>
            <ac:grpSpMk id="35" creationId="{E218787D-D02E-D7DB-5042-BA83709B6616}"/>
          </ac:grpSpMkLst>
        </pc:grpChg>
        <pc:grpChg chg="del">
          <ac:chgData name="Kristina Samardžić" userId="794615a4-f020-48b0-9756-4647648df618" providerId="ADAL" clId="{6D0A04C9-DBDE-4F98-BB3F-86DF3CC76F88}" dt="2022-10-19T12:36:12.608" v="495" actId="165"/>
          <ac:grpSpMkLst>
            <pc:docMk/>
            <pc:sldMk cId="1190242695" sldId="266"/>
            <ac:grpSpMk id="36" creationId="{1EDBBB99-FA46-2AE8-8040-EACD103A5B5E}"/>
          </ac:grpSpMkLst>
        </pc:grpChg>
        <pc:grpChg chg="del">
          <ac:chgData name="Kristina Samardžić" userId="794615a4-f020-48b0-9756-4647648df618" providerId="ADAL" clId="{6D0A04C9-DBDE-4F98-BB3F-86DF3CC76F88}" dt="2022-10-19T12:36:12.608" v="495" actId="165"/>
          <ac:grpSpMkLst>
            <pc:docMk/>
            <pc:sldMk cId="1190242695" sldId="266"/>
            <ac:grpSpMk id="37" creationId="{E9243C98-C6AF-730E-789F-08D7FD5A1B6D}"/>
          </ac:grpSpMkLst>
        </pc:grpChg>
        <pc:grpChg chg="del">
          <ac:chgData name="Kristina Samardžić" userId="794615a4-f020-48b0-9756-4647648df618" providerId="ADAL" clId="{6D0A04C9-DBDE-4F98-BB3F-86DF3CC76F88}" dt="2022-10-19T12:36:12.608" v="495" actId="165"/>
          <ac:grpSpMkLst>
            <pc:docMk/>
            <pc:sldMk cId="1190242695" sldId="266"/>
            <ac:grpSpMk id="38" creationId="{B2EC4649-0225-4CC3-08C9-5A734ED0539B}"/>
          </ac:grpSpMkLst>
        </pc:grpChg>
        <pc:grpChg chg="del">
          <ac:chgData name="Kristina Samardžić" userId="794615a4-f020-48b0-9756-4647648df618" providerId="ADAL" clId="{6D0A04C9-DBDE-4F98-BB3F-86DF3CC76F88}" dt="2022-10-19T12:36:12.608" v="495" actId="165"/>
          <ac:grpSpMkLst>
            <pc:docMk/>
            <pc:sldMk cId="1190242695" sldId="266"/>
            <ac:grpSpMk id="39" creationId="{95C25373-E7D9-094F-DDCB-9948E9596332}"/>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D4C2E-1C88-4094-8A08-49B62F47CFE1}" type="datetimeFigureOut">
              <a:rPr lang="hr-HR" smtClean="0"/>
              <a:t>20.10.2022.</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DE0E25-E11D-4105-B368-7878A84602C7}" type="slidenum">
              <a:rPr lang="hr-HR" smtClean="0"/>
              <a:t>‹#›</a:t>
            </a:fld>
            <a:endParaRPr lang="hr-HR"/>
          </a:p>
        </p:txBody>
      </p:sp>
    </p:spTree>
    <p:extLst>
      <p:ext uri="{BB962C8B-B14F-4D97-AF65-F5344CB8AC3E}">
        <p14:creationId xmlns:p14="http://schemas.microsoft.com/office/powerpoint/2010/main" val="1496381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Automation techniques – expert systems, machine learning</a:t>
            </a:r>
          </a:p>
          <a:p>
            <a:r>
              <a:rPr lang="en-US"/>
              <a:t>Human-machine cooperation – especially the effect and role of machine SA</a:t>
            </a:r>
          </a:p>
          <a:p>
            <a:endParaRPr lang="en-US"/>
          </a:p>
          <a:p>
            <a:r>
              <a:rPr lang="en-US"/>
              <a:t>Machine SA was evaluated against human SA </a:t>
            </a:r>
            <a:r>
              <a:rPr lang="en-US">
                <a:sym typeface="Wingdings" panose="05000000000000000000" pitchFamily="2" charset="2"/>
              </a:rPr>
              <a:t> the results show they are comparable</a:t>
            </a:r>
            <a:endParaRPr lang="en-US"/>
          </a:p>
          <a:p>
            <a:r>
              <a:rPr lang="en-US"/>
              <a:t>- this research is a separate, standalone assessment by different criteria</a:t>
            </a:r>
            <a:endParaRPr lang="hr-HR"/>
          </a:p>
        </p:txBody>
      </p:sp>
      <p:sp>
        <p:nvSpPr>
          <p:cNvPr id="4" name="Slide Number Placeholder 3"/>
          <p:cNvSpPr>
            <a:spLocks noGrp="1"/>
          </p:cNvSpPr>
          <p:nvPr>
            <p:ph type="sldNum" sz="quarter" idx="5"/>
          </p:nvPr>
        </p:nvSpPr>
        <p:spPr/>
        <p:txBody>
          <a:bodyPr/>
          <a:lstStyle/>
          <a:p>
            <a:fld id="{90DE0E25-E11D-4105-B368-7878A84602C7}" type="slidenum">
              <a:rPr lang="hr-HR" smtClean="0"/>
              <a:t>3</a:t>
            </a:fld>
            <a:endParaRPr lang="hr-HR"/>
          </a:p>
        </p:txBody>
      </p:sp>
    </p:spTree>
    <p:extLst>
      <p:ext uri="{BB962C8B-B14F-4D97-AF65-F5344CB8AC3E}">
        <p14:creationId xmlns:p14="http://schemas.microsoft.com/office/powerpoint/2010/main" val="2065765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Perception of the environment and events, their understanding and projection into the future</a:t>
            </a:r>
          </a:p>
          <a:p>
            <a:endParaRPr lang="en-US"/>
          </a:p>
          <a:p>
            <a:r>
              <a:rPr lang="en-US"/>
              <a:t>Machine SA – or artificial SA</a:t>
            </a:r>
          </a:p>
          <a:p>
            <a:r>
              <a:rPr lang="en-US"/>
              <a:t>– can it be developed and used?</a:t>
            </a:r>
          </a:p>
          <a:p>
            <a:endParaRPr lang="en-US"/>
          </a:p>
          <a:p>
            <a:r>
              <a:rPr lang="en-US"/>
              <a:t>Team SA – how will machine SA shape it?</a:t>
            </a:r>
          </a:p>
        </p:txBody>
      </p:sp>
      <p:sp>
        <p:nvSpPr>
          <p:cNvPr id="4" name="Slide Number Placeholder 3"/>
          <p:cNvSpPr>
            <a:spLocks noGrp="1"/>
          </p:cNvSpPr>
          <p:nvPr>
            <p:ph type="sldNum" sz="quarter" idx="5"/>
          </p:nvPr>
        </p:nvSpPr>
        <p:spPr/>
        <p:txBody>
          <a:bodyPr/>
          <a:lstStyle/>
          <a:p>
            <a:fld id="{90DE0E25-E11D-4105-B368-7878A84602C7}" type="slidenum">
              <a:rPr lang="hr-HR" smtClean="0"/>
              <a:t>4</a:t>
            </a:fld>
            <a:endParaRPr lang="hr-HR"/>
          </a:p>
        </p:txBody>
      </p:sp>
    </p:spTree>
    <p:extLst>
      <p:ext uri="{BB962C8B-B14F-4D97-AF65-F5344CB8AC3E}">
        <p14:creationId xmlns:p14="http://schemas.microsoft.com/office/powerpoint/2010/main" val="3525621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Robust and dependable </a:t>
            </a:r>
            <a:r>
              <a:rPr lang="en-US" err="1"/>
              <a:t>behaviour</a:t>
            </a:r>
            <a:r>
              <a:rPr lang="en-US"/>
              <a:t>, even in a changing environment and under diminished capabilities </a:t>
            </a:r>
            <a:r>
              <a:rPr lang="en-US">
                <a:sym typeface="Wingdings" panose="05000000000000000000" pitchFamily="2" charset="2"/>
              </a:rPr>
              <a:t> TIRED DRIVER</a:t>
            </a:r>
            <a:endParaRPr lang="hr-HR"/>
          </a:p>
        </p:txBody>
      </p:sp>
      <p:sp>
        <p:nvSpPr>
          <p:cNvPr id="4" name="Slide Number Placeholder 3"/>
          <p:cNvSpPr>
            <a:spLocks noGrp="1"/>
          </p:cNvSpPr>
          <p:nvPr>
            <p:ph type="sldNum" sz="quarter" idx="5"/>
          </p:nvPr>
        </p:nvSpPr>
        <p:spPr/>
        <p:txBody>
          <a:bodyPr/>
          <a:lstStyle/>
          <a:p>
            <a:fld id="{90DE0E25-E11D-4105-B368-7878A84602C7}" type="slidenum">
              <a:rPr lang="hr-HR" smtClean="0"/>
              <a:t>5</a:t>
            </a:fld>
            <a:endParaRPr lang="hr-HR"/>
          </a:p>
        </p:txBody>
      </p:sp>
    </p:spTree>
    <p:extLst>
      <p:ext uri="{BB962C8B-B14F-4D97-AF65-F5344CB8AC3E}">
        <p14:creationId xmlns:p14="http://schemas.microsoft.com/office/powerpoint/2010/main" val="1632333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 To find relevant concepts for step 2</a:t>
            </a:r>
          </a:p>
          <a:p>
            <a:r>
              <a:rPr lang="en-US"/>
              <a:t>2) Finding system components which will fulfill each role described in the framework</a:t>
            </a:r>
          </a:p>
          <a:p>
            <a:r>
              <a:rPr lang="en-US"/>
              <a:t>3) Determining which awareness conditions are fulfilled</a:t>
            </a:r>
          </a:p>
          <a:p>
            <a:r>
              <a:rPr lang="en-US"/>
              <a:t>4) Determining are awareness requirements fulfilled</a:t>
            </a:r>
          </a:p>
          <a:p>
            <a:r>
              <a:rPr lang="en-US"/>
              <a:t>5) Assessing the awareness level of the system</a:t>
            </a:r>
          </a:p>
          <a:p>
            <a:endParaRPr lang="hr-HR"/>
          </a:p>
        </p:txBody>
      </p:sp>
      <p:sp>
        <p:nvSpPr>
          <p:cNvPr id="4" name="Slide Number Placeholder 3"/>
          <p:cNvSpPr>
            <a:spLocks noGrp="1"/>
          </p:cNvSpPr>
          <p:nvPr>
            <p:ph type="sldNum" sz="quarter" idx="5"/>
          </p:nvPr>
        </p:nvSpPr>
        <p:spPr/>
        <p:txBody>
          <a:bodyPr/>
          <a:lstStyle/>
          <a:p>
            <a:fld id="{90DE0E25-E11D-4105-B368-7878A84602C7}" type="slidenum">
              <a:rPr lang="hr-HR" smtClean="0"/>
              <a:t>6</a:t>
            </a:fld>
            <a:endParaRPr lang="hr-HR"/>
          </a:p>
        </p:txBody>
      </p:sp>
    </p:spTree>
    <p:extLst>
      <p:ext uri="{BB962C8B-B14F-4D97-AF65-F5344CB8AC3E}">
        <p14:creationId xmlns:p14="http://schemas.microsoft.com/office/powerpoint/2010/main" val="2009092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Sub-systems – as defined during the AISA project</a:t>
            </a:r>
          </a:p>
          <a:p>
            <a:r>
              <a:rPr lang="en-US"/>
              <a:t>System boundary – choice was informed by step1 (framework analysis)</a:t>
            </a:r>
            <a:endParaRPr lang="hr-HR"/>
          </a:p>
        </p:txBody>
      </p:sp>
      <p:sp>
        <p:nvSpPr>
          <p:cNvPr id="4" name="Slide Number Placeholder 3"/>
          <p:cNvSpPr>
            <a:spLocks noGrp="1"/>
          </p:cNvSpPr>
          <p:nvPr>
            <p:ph type="sldNum" sz="quarter" idx="5"/>
          </p:nvPr>
        </p:nvSpPr>
        <p:spPr/>
        <p:txBody>
          <a:bodyPr/>
          <a:lstStyle/>
          <a:p>
            <a:fld id="{90DE0E25-E11D-4105-B368-7878A84602C7}" type="slidenum">
              <a:rPr lang="hr-HR" smtClean="0"/>
              <a:t>7</a:t>
            </a:fld>
            <a:endParaRPr lang="hr-HR"/>
          </a:p>
        </p:txBody>
      </p:sp>
    </p:spTree>
    <p:extLst>
      <p:ext uri="{BB962C8B-B14F-4D97-AF65-F5344CB8AC3E}">
        <p14:creationId xmlns:p14="http://schemas.microsoft.com/office/powerpoint/2010/main" val="3520139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Let’s learn some new words!</a:t>
            </a:r>
          </a:p>
          <a:p>
            <a:pPr marL="171450" indent="-171450">
              <a:buFontTx/>
              <a:buChar char="-"/>
            </a:pPr>
            <a:r>
              <a:rPr lang="en-US"/>
              <a:t>Authors defined vocabulary to be used in awareness conditions and requirements</a:t>
            </a:r>
          </a:p>
          <a:p>
            <a:pPr marL="0" indent="0">
              <a:buFontTx/>
              <a:buNone/>
            </a:pPr>
            <a:endParaRPr lang="en-US"/>
          </a:p>
          <a:p>
            <a:pPr marL="0" indent="0">
              <a:buFontTx/>
              <a:buNone/>
            </a:pPr>
            <a:r>
              <a:rPr lang="en-US"/>
              <a:t>ABSTRACTION – mapping recorded values to properties</a:t>
            </a:r>
          </a:p>
          <a:p>
            <a:pPr marL="0" indent="0">
              <a:buFontTx/>
              <a:buNone/>
            </a:pPr>
            <a:r>
              <a:rPr lang="en-US"/>
              <a:t>DISAMBIGUATION – choice and certainty assessment, if abstraction results in more than 1 possible interpretation</a:t>
            </a:r>
          </a:p>
          <a:p>
            <a:pPr marL="0" indent="0">
              <a:buFontTx/>
              <a:buNone/>
            </a:pPr>
            <a:r>
              <a:rPr lang="en-US"/>
              <a:t>SEMANTIC INTERPRETATION – abstraction + disambiguation – from measurements and a set of properties to a single property, with values, meaningful in the context</a:t>
            </a:r>
          </a:p>
          <a:p>
            <a:pPr marL="0" indent="0">
              <a:buFontTx/>
              <a:buNone/>
            </a:pPr>
            <a:endParaRPr lang="en-US"/>
          </a:p>
          <a:p>
            <a:pPr algn="l"/>
            <a:r>
              <a:rPr lang="en-US" sz="1800" b="0" i="0" u="none" strike="noStrike" baseline="0">
                <a:latin typeface="CMBX9"/>
              </a:rPr>
              <a:t>DESIRABILITY SCALE </a:t>
            </a:r>
            <a:r>
              <a:rPr lang="en-US" sz="1800" b="0" i="0" u="none" strike="noStrike" baseline="0">
                <a:latin typeface="CMR9"/>
              </a:rPr>
              <a:t>A value range that captures the desirability of something from “very undesirable" to “very desirable" is called a Desirability Scale </a:t>
            </a:r>
            <a:r>
              <a:rPr lang="en-US" sz="1800" b="0" i="0" u="none" strike="noStrike" baseline="0">
                <a:latin typeface="CMMI9"/>
              </a:rPr>
              <a:t>DS</a:t>
            </a:r>
            <a:r>
              <a:rPr lang="en-US" sz="1800" b="0" i="0" u="none" strike="noStrike" baseline="0">
                <a:latin typeface="CMR9"/>
              </a:rPr>
              <a:t>.</a:t>
            </a:r>
          </a:p>
          <a:p>
            <a:pPr algn="l"/>
            <a:r>
              <a:rPr lang="en-US" sz="1800" b="0" i="0" u="none" strike="noStrike" baseline="0">
                <a:latin typeface="CMBX9"/>
              </a:rPr>
              <a:t>SEMANTIC ATTRIBUTION </a:t>
            </a:r>
            <a:r>
              <a:rPr lang="en-US" sz="1800" b="0" i="0" u="none" strike="noStrike" baseline="0">
                <a:latin typeface="CMR9"/>
              </a:rPr>
              <a:t>maps the values of a property to a point in the desirability scale.</a:t>
            </a:r>
          </a:p>
          <a:p>
            <a:pPr algn="l"/>
            <a:r>
              <a:rPr lang="en-US" sz="1800" b="0" i="0" u="none" strike="noStrike" baseline="0">
                <a:latin typeface="CMBX9"/>
              </a:rPr>
              <a:t>HISTORY OF A PROPERTY </a:t>
            </a:r>
            <a:r>
              <a:rPr lang="en-US" sz="1800" b="0" i="0" u="none" strike="noStrike" baseline="0">
                <a:latin typeface="CMR9"/>
              </a:rPr>
              <a:t>The evolution of the values of a property is called its history. A plain history is factual, i.e. all the measured or abstracted values are stored. Alternatively, in case of fading history, more distant values are averaged, thus keeping the amount </a:t>
            </a:r>
            <a:r>
              <a:rPr lang="hr-HR" sz="1800" b="0" i="0" u="none" strike="noStrike" baseline="0">
                <a:latin typeface="CMR9"/>
              </a:rPr>
              <a:t>of required memory reasonable.</a:t>
            </a:r>
          </a:p>
          <a:p>
            <a:pPr algn="l"/>
            <a:r>
              <a:rPr lang="en-US" sz="1800" b="0" i="0" u="none" strike="noStrike" baseline="0">
                <a:latin typeface="CMBX9"/>
              </a:rPr>
              <a:t>GOAL </a:t>
            </a:r>
            <a:r>
              <a:rPr lang="en-US" sz="1800" b="0" i="0" u="none" strike="noStrike" baseline="0">
                <a:latin typeface="CMR9"/>
              </a:rPr>
              <a:t>A goal consists of one or several sub-goals. We denote the set of goals that refer to subject properties as </a:t>
            </a:r>
            <a:r>
              <a:rPr lang="en-US" sz="1800" b="0" i="0" u="none" strike="noStrike" baseline="0">
                <a:latin typeface="CMSY9"/>
              </a:rPr>
              <a:t>G</a:t>
            </a:r>
            <a:r>
              <a:rPr lang="en-US" sz="1800" b="0" i="0" u="none" strike="noStrike" baseline="0">
                <a:latin typeface="CMMI6"/>
              </a:rPr>
              <a:t>S</a:t>
            </a:r>
            <a:r>
              <a:rPr lang="en-US" sz="1800" b="0" i="0" u="none" strike="noStrike" baseline="0">
                <a:latin typeface="CMR9"/>
              </a:rPr>
              <a:t>, and those goals that deal with environment properties</a:t>
            </a:r>
          </a:p>
          <a:p>
            <a:pPr algn="l"/>
            <a:r>
              <a:rPr lang="hr-HR" sz="1800" b="0" i="0" u="none" strike="noStrike" baseline="0">
                <a:latin typeface="CMR9"/>
              </a:rPr>
              <a:t>as </a:t>
            </a:r>
            <a:r>
              <a:rPr lang="hr-HR" sz="1800" b="0" i="0" u="none" strike="noStrike" baseline="0">
                <a:latin typeface="CMSY9"/>
              </a:rPr>
              <a:t>G</a:t>
            </a:r>
            <a:r>
              <a:rPr lang="hr-HR" sz="1800" b="0" i="0" u="none" strike="noStrike" baseline="0">
                <a:latin typeface="CMMI6"/>
              </a:rPr>
              <a:t>E</a:t>
            </a:r>
            <a:r>
              <a:rPr lang="hr-HR" sz="1800" b="0" i="0" u="none" strike="noStrike" baseline="0">
                <a:latin typeface="CMR9"/>
              </a:rPr>
              <a:t>.</a:t>
            </a:r>
            <a:endParaRPr lang="en-US" sz="1800" b="0" i="0" u="none" strike="noStrike" baseline="0">
              <a:latin typeface="CMR9"/>
            </a:endParaRPr>
          </a:p>
          <a:p>
            <a:pPr algn="l"/>
            <a:r>
              <a:rPr lang="en-US" sz="1800" b="0" i="0" u="none" strike="noStrike" baseline="0">
                <a:latin typeface="CMBX9"/>
              </a:rPr>
              <a:t>PURPOSE </a:t>
            </a:r>
            <a:r>
              <a:rPr lang="en-US" sz="1800" b="0" i="0" u="none" strike="noStrike" baseline="0">
                <a:latin typeface="CMR9"/>
              </a:rPr>
              <a:t>The purpose of a subject is to achieve all its defined goals to an as high degree as possible.</a:t>
            </a:r>
          </a:p>
          <a:p>
            <a:pPr algn="l"/>
            <a:r>
              <a:rPr lang="en-US" sz="1800" b="0" i="0" u="none" strike="noStrike" baseline="0">
                <a:latin typeface="CMBX9"/>
              </a:rPr>
              <a:t>EXPECTATION ON ENVIRONMENT </a:t>
            </a:r>
            <a:r>
              <a:rPr lang="en-US" sz="1800" b="0" i="0" u="none" strike="noStrike" baseline="0">
                <a:latin typeface="CMR9"/>
              </a:rPr>
              <a:t>The expectations of a subject in its environment </a:t>
            </a:r>
            <a:r>
              <a:rPr lang="en-US" sz="1800" b="0" i="0" u="none" strike="noStrike" baseline="0">
                <a:latin typeface="CMBX9"/>
              </a:rPr>
              <a:t>E</a:t>
            </a:r>
            <a:r>
              <a:rPr lang="en-US" sz="1800" b="0" i="0" u="none" strike="noStrike" baseline="0">
                <a:latin typeface="CMMI6"/>
              </a:rPr>
              <a:t>E </a:t>
            </a:r>
            <a:r>
              <a:rPr lang="en-US" sz="1800" b="0" i="0" u="none" strike="noStrike" baseline="0">
                <a:latin typeface="CMR9"/>
              </a:rPr>
              <a:t>consists of all implicit and explicit assumptions about the environment necessary</a:t>
            </a:r>
          </a:p>
          <a:p>
            <a:pPr algn="l"/>
            <a:r>
              <a:rPr lang="en-US" sz="1800" b="0" i="0" u="none" strike="noStrike" baseline="0">
                <a:latin typeface="CMR9"/>
              </a:rPr>
              <a:t>for the subject to operate properly.</a:t>
            </a:r>
          </a:p>
          <a:p>
            <a:pPr algn="l"/>
            <a:r>
              <a:rPr lang="en-US" sz="1800" b="0" i="0" u="none" strike="noStrike" baseline="0">
                <a:latin typeface="CMBX9"/>
              </a:rPr>
              <a:t>EXPECTATION ON SUBJECT </a:t>
            </a:r>
            <a:r>
              <a:rPr lang="en-US" sz="1800" b="0" i="0" u="none" strike="noStrike" baseline="0">
                <a:latin typeface="CMR9"/>
              </a:rPr>
              <a:t>The expectations of the subjects in itself </a:t>
            </a:r>
            <a:r>
              <a:rPr lang="en-US" sz="1800" b="0" i="0" u="none" strike="noStrike" baseline="0">
                <a:latin typeface="CMBX9"/>
              </a:rPr>
              <a:t>E</a:t>
            </a:r>
            <a:r>
              <a:rPr lang="en-US" sz="1800" b="0" i="0" u="none" strike="noStrike" baseline="0">
                <a:latin typeface="CMMI6"/>
              </a:rPr>
              <a:t>S </a:t>
            </a:r>
            <a:r>
              <a:rPr lang="en-US" sz="1800" b="0" i="0" u="none" strike="noStrike" baseline="0">
                <a:latin typeface="CMR9"/>
              </a:rPr>
              <a:t>consists of all implicit and explicit assumptions about the subject necessary for it to operate </a:t>
            </a:r>
            <a:r>
              <a:rPr lang="hr-HR" sz="1800" b="0" i="0" u="none" strike="noStrike" baseline="0">
                <a:latin typeface="CMR9"/>
              </a:rPr>
              <a:t>properly.</a:t>
            </a:r>
          </a:p>
          <a:p>
            <a:pPr algn="l"/>
            <a:r>
              <a:rPr lang="en-US" sz="1800" b="0" i="0" u="none" strike="noStrike" baseline="0">
                <a:latin typeface="CMBX9"/>
              </a:rPr>
              <a:t>INSPECTION ENGINE </a:t>
            </a:r>
            <a:r>
              <a:rPr lang="en-US" sz="1800" b="0" i="0" u="none" strike="noStrike" baseline="0">
                <a:latin typeface="CMR9"/>
              </a:rPr>
              <a:t>The inspection engine is a mapping from a set of properties </a:t>
            </a:r>
            <a:r>
              <a:rPr lang="en-US" sz="1800" b="0" i="0" u="none" strike="noStrike" baseline="0">
                <a:latin typeface="CMSY9"/>
              </a:rPr>
              <a:t>P </a:t>
            </a:r>
            <a:r>
              <a:rPr lang="en-US" sz="1800" b="0" i="0" u="none" strike="noStrike" baseline="0">
                <a:latin typeface="CMR9"/>
              </a:rPr>
              <a:t>onto a desirability scale </a:t>
            </a:r>
            <a:r>
              <a:rPr lang="en-US" sz="1800" b="0" i="0" u="none" strike="noStrike" baseline="0">
                <a:latin typeface="CMMI9"/>
              </a:rPr>
              <a:t>DS</a:t>
            </a:r>
            <a:r>
              <a:rPr lang="en-US" sz="1800" b="0" i="0" u="none" strike="noStrike" baseline="0">
                <a:latin typeface="CMR9"/>
              </a:rPr>
              <a:t>, i.e. it inspects all the properties and assesses them by deriving a value on the desirability scale.</a:t>
            </a:r>
            <a:endParaRPr lang="en-US"/>
          </a:p>
        </p:txBody>
      </p:sp>
      <p:sp>
        <p:nvSpPr>
          <p:cNvPr id="4" name="Slide Number Placeholder 3"/>
          <p:cNvSpPr>
            <a:spLocks noGrp="1"/>
          </p:cNvSpPr>
          <p:nvPr>
            <p:ph type="sldNum" sz="quarter" idx="5"/>
          </p:nvPr>
        </p:nvSpPr>
        <p:spPr/>
        <p:txBody>
          <a:bodyPr/>
          <a:lstStyle/>
          <a:p>
            <a:fld id="{90DE0E25-E11D-4105-B368-7878A84602C7}" type="slidenum">
              <a:rPr lang="hr-HR" smtClean="0"/>
              <a:t>8</a:t>
            </a:fld>
            <a:endParaRPr lang="hr-HR"/>
          </a:p>
        </p:txBody>
      </p:sp>
    </p:spTree>
    <p:extLst>
      <p:ext uri="{BB962C8B-B14F-4D97-AF65-F5344CB8AC3E}">
        <p14:creationId xmlns:p14="http://schemas.microsoft.com/office/powerpoint/2010/main" val="2338205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C1 – system receives data from data sources and they are converted directly to RDF files – single interpretation. The properties are chosen/defined to be meaningful in the ATC context</a:t>
            </a:r>
          </a:p>
          <a:p>
            <a:endParaRPr lang="en-US" dirty="0"/>
          </a:p>
          <a:p>
            <a:r>
              <a:rPr lang="en-US" dirty="0"/>
              <a:t>C2 – goal of employed SHACL rules used for the knowledge graph – system should return an error if faulty inputs are found – accomplished, but not guaranteed </a:t>
            </a:r>
            <a:r>
              <a:rPr lang="en-US" dirty="0">
                <a:sym typeface="Wingdings" panose="05000000000000000000" pitchFamily="2" charset="2"/>
              </a:rPr>
              <a:t> partially fulfilled!</a:t>
            </a:r>
          </a:p>
          <a:p>
            <a:endParaRPr lang="en-US" dirty="0">
              <a:sym typeface="Wingdings" panose="05000000000000000000" pitchFamily="2" charset="2"/>
            </a:endParaRPr>
          </a:p>
          <a:p>
            <a:r>
              <a:rPr lang="en-US" dirty="0">
                <a:sym typeface="Wingdings" panose="05000000000000000000" pitchFamily="2" charset="2"/>
              </a:rPr>
              <a:t>C3 – mapping property values to a desirability scale - the system, through automated monitoring tasks, compares values to goals – some properties are not mapped, because they don’t have a desirability (such as callsign)  ACCEPTABLE</a:t>
            </a:r>
          </a:p>
          <a:p>
            <a:endParaRPr lang="en-US" dirty="0">
              <a:sym typeface="Wingdings" panose="05000000000000000000" pitchFamily="2" charset="2"/>
            </a:endParaRPr>
          </a:p>
          <a:p>
            <a:r>
              <a:rPr lang="en-US" dirty="0">
                <a:sym typeface="Wingdings" panose="05000000000000000000" pitchFamily="2" charset="2"/>
              </a:rPr>
              <a:t>C4 – appropriate reaction to inputs is storing, analysis, creation of new properties, creation of appropriate outputs</a:t>
            </a:r>
          </a:p>
          <a:p>
            <a:endParaRPr lang="en-US" dirty="0">
              <a:sym typeface="Wingdings" panose="05000000000000000000" pitchFamily="2" charset="2"/>
            </a:endParaRPr>
          </a:p>
          <a:p>
            <a:r>
              <a:rPr lang="en-US" dirty="0">
                <a:sym typeface="Wingdings" panose="05000000000000000000" pitchFamily="2" charset="2"/>
              </a:rPr>
              <a:t>C5 – history of property values is available in the KG - system outputs as history of property deviations</a:t>
            </a:r>
          </a:p>
          <a:p>
            <a:endParaRPr lang="en-US" dirty="0">
              <a:sym typeface="Wingdings" panose="05000000000000000000" pitchFamily="2" charset="2"/>
            </a:endParaRPr>
          </a:p>
          <a:p>
            <a:r>
              <a:rPr lang="en-US" dirty="0">
                <a:sym typeface="Wingdings" panose="05000000000000000000" pitchFamily="2" charset="2"/>
              </a:rPr>
              <a:t>C6 – goals are represented by cleared values – system outputs denote goal achievement (or process of achievement)</a:t>
            </a:r>
          </a:p>
          <a:p>
            <a:endParaRPr lang="en-US" dirty="0">
              <a:sym typeface="Wingdings" panose="05000000000000000000" pitchFamily="2" charset="2"/>
            </a:endParaRPr>
          </a:p>
          <a:p>
            <a:r>
              <a:rPr lang="en-US" dirty="0">
                <a:sym typeface="Wingdings" panose="05000000000000000000" pitchFamily="2" charset="2"/>
              </a:rPr>
              <a:t>C7 – tasks check goal achievement – they are stored so goal achievement can be tracked through time</a:t>
            </a:r>
          </a:p>
          <a:p>
            <a:r>
              <a:rPr lang="en-US" dirty="0">
                <a:sym typeface="Wingdings" panose="05000000000000000000" pitchFamily="2" charset="2"/>
              </a:rPr>
              <a:t>- some tasks check parts of the system  own performance!</a:t>
            </a:r>
          </a:p>
          <a:p>
            <a:endParaRPr lang="hr-HR" dirty="0"/>
          </a:p>
        </p:txBody>
      </p:sp>
      <p:sp>
        <p:nvSpPr>
          <p:cNvPr id="4" name="Slide Number Placeholder 3"/>
          <p:cNvSpPr>
            <a:spLocks noGrp="1"/>
          </p:cNvSpPr>
          <p:nvPr>
            <p:ph type="sldNum" sz="quarter" idx="5"/>
          </p:nvPr>
        </p:nvSpPr>
        <p:spPr/>
        <p:txBody>
          <a:bodyPr/>
          <a:lstStyle/>
          <a:p>
            <a:fld id="{90DE0E25-E11D-4105-B368-7878A84602C7}" type="slidenum">
              <a:rPr lang="hr-HR" smtClean="0"/>
              <a:t>9</a:t>
            </a:fld>
            <a:endParaRPr lang="hr-HR"/>
          </a:p>
        </p:txBody>
      </p:sp>
    </p:spTree>
    <p:extLst>
      <p:ext uri="{BB962C8B-B14F-4D97-AF65-F5344CB8AC3E}">
        <p14:creationId xmlns:p14="http://schemas.microsoft.com/office/powerpoint/2010/main" val="3111561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AL0 </a:t>
            </a:r>
          </a:p>
          <a:p>
            <a:r>
              <a:rPr lang="en-US" dirty="0"/>
              <a:t>- computer code always processes data in the same way</a:t>
            </a:r>
          </a:p>
          <a:p>
            <a:r>
              <a:rPr lang="en-US" dirty="0"/>
              <a:t>– C1, C3, C4 fulfilled, C2 partially fulfilled</a:t>
            </a:r>
          </a:p>
          <a:p>
            <a:endParaRPr lang="en-US" dirty="0"/>
          </a:p>
          <a:p>
            <a:r>
              <a:rPr lang="en-US" dirty="0"/>
              <a:t>AL1 </a:t>
            </a:r>
          </a:p>
          <a:p>
            <a:r>
              <a:rPr lang="en-US" dirty="0"/>
              <a:t>– the system works to minimize the difference by producing outputs which influence the environment (the ATCO), which acts to change the values</a:t>
            </a:r>
          </a:p>
          <a:p>
            <a:pPr marL="171450" indent="-171450">
              <a:buFontTx/>
              <a:buChar char="-"/>
            </a:pPr>
            <a:r>
              <a:rPr lang="en-US" dirty="0"/>
              <a:t>C1-C3 fulfilled, C2 partially fulfilled</a:t>
            </a:r>
          </a:p>
          <a:p>
            <a:pPr marL="171450" indent="-171450">
              <a:buFontTx/>
              <a:buChar char="-"/>
            </a:pPr>
            <a:endParaRPr lang="en-US" dirty="0"/>
          </a:p>
          <a:p>
            <a:pPr marL="0" indent="0">
              <a:buFontTx/>
              <a:buNone/>
            </a:pPr>
            <a:r>
              <a:rPr lang="en-US" dirty="0"/>
              <a:t>AL2 </a:t>
            </a:r>
          </a:p>
          <a:p>
            <a:pPr marL="0" indent="0">
              <a:buFontTx/>
              <a:buNone/>
            </a:pPr>
            <a:r>
              <a:rPr lang="en-US" dirty="0"/>
              <a:t>– system is aware of both env and system properties in the necessary ways (maps values, has goals, tracks goal fulfilment </a:t>
            </a:r>
            <a:r>
              <a:rPr lang="en-US" dirty="0" err="1"/>
              <a:t>etc</a:t>
            </a:r>
            <a:r>
              <a:rPr lang="en-US" dirty="0"/>
              <a:t>)</a:t>
            </a:r>
          </a:p>
          <a:p>
            <a:pPr marL="0" indent="0">
              <a:buFontTx/>
              <a:buNone/>
            </a:pPr>
            <a:r>
              <a:rPr lang="en-US" dirty="0"/>
              <a:t>- Inspection engine – task which checks operation of the conflict detection machine learning module </a:t>
            </a:r>
          </a:p>
          <a:p>
            <a:pPr marL="171450" indent="-171450">
              <a:buFontTx/>
              <a:buChar char="-"/>
            </a:pPr>
            <a:r>
              <a:rPr lang="en-US" dirty="0"/>
              <a:t>System computes actions by a) using data in the KG, b) SHACL rules, KG completeness, c) goals/cleared values</a:t>
            </a:r>
          </a:p>
          <a:p>
            <a:pPr marL="171450" indent="-171450">
              <a:buFontTx/>
              <a:buChar char="-"/>
            </a:pPr>
            <a:endParaRPr lang="en-US" dirty="0"/>
          </a:p>
          <a:p>
            <a:pPr marL="0" indent="0">
              <a:buFontTx/>
              <a:buNone/>
            </a:pPr>
            <a:r>
              <a:rPr lang="en-US" dirty="0"/>
              <a:t>AL3</a:t>
            </a:r>
          </a:p>
          <a:p>
            <a:pPr marL="171450" indent="-171450">
              <a:buFontTx/>
              <a:buChar char="-"/>
            </a:pPr>
            <a:r>
              <a:rPr lang="en-US" dirty="0"/>
              <a:t>Partial fulfillment of AL2</a:t>
            </a:r>
          </a:p>
          <a:p>
            <a:pPr marL="171450" indent="-171450">
              <a:buFontTx/>
              <a:buChar char="-"/>
            </a:pPr>
            <a:r>
              <a:rPr lang="en-US" dirty="0"/>
              <a:t>C5 and C7 demonstrated as fulfilled – deterioration and improvement mentioned there are demonstrated for appropriate properties (not all, since they are not all applicable)</a:t>
            </a:r>
          </a:p>
          <a:p>
            <a:pPr marL="171450" indent="-171450">
              <a:buFontTx/>
              <a:buChar char="-"/>
            </a:pPr>
            <a:endParaRPr lang="en-US" dirty="0"/>
          </a:p>
          <a:p>
            <a:pPr marL="0" indent="0">
              <a:buFontTx/>
              <a:buNone/>
            </a:pPr>
            <a:r>
              <a:rPr lang="en-US" dirty="0"/>
              <a:t>AL4</a:t>
            </a:r>
          </a:p>
          <a:p>
            <a:pPr marL="171450" indent="-171450">
              <a:buFontTx/>
              <a:buChar char="-"/>
            </a:pPr>
            <a:r>
              <a:rPr lang="en-US" dirty="0"/>
              <a:t>Simulation engine = conflict detection machine learning module</a:t>
            </a:r>
          </a:p>
          <a:p>
            <a:pPr marL="171450" indent="-171450">
              <a:buFontTx/>
              <a:buChar char="-"/>
            </a:pPr>
            <a:r>
              <a:rPr lang="en-US" dirty="0"/>
              <a:t>Partial fulfillment of AL3</a:t>
            </a:r>
          </a:p>
          <a:p>
            <a:pPr marL="171450" indent="-171450">
              <a:buFontTx/>
              <a:buChar char="-"/>
            </a:pPr>
            <a:endParaRPr lang="en-US" dirty="0"/>
          </a:p>
          <a:p>
            <a:pPr marL="0" indent="0">
              <a:buFontTx/>
              <a:buNone/>
            </a:pPr>
            <a:r>
              <a:rPr lang="en-US" dirty="0"/>
              <a:t>AL5</a:t>
            </a:r>
          </a:p>
          <a:p>
            <a:pPr marL="0" indent="0">
              <a:buFontTx/>
              <a:buNone/>
            </a:pPr>
            <a:r>
              <a:rPr lang="en-US" dirty="0"/>
              <a:t>- Additional goals of 3</a:t>
            </a:r>
            <a:r>
              <a:rPr lang="en-US" baseline="30000" dirty="0"/>
              <a:t>rd</a:t>
            </a:r>
            <a:r>
              <a:rPr lang="en-US" dirty="0"/>
              <a:t> parties (e.g. sector exit flight levels – defined in Letters of Agreement) are represented in the KG – they can be seen as peer group with specific goals</a:t>
            </a:r>
          </a:p>
          <a:p>
            <a:pPr marL="0" indent="0">
              <a:buFontTx/>
              <a:buNone/>
            </a:pPr>
            <a:endParaRPr lang="en-US" dirty="0"/>
          </a:p>
        </p:txBody>
      </p:sp>
      <p:sp>
        <p:nvSpPr>
          <p:cNvPr id="4" name="Slide Number Placeholder 3"/>
          <p:cNvSpPr>
            <a:spLocks noGrp="1"/>
          </p:cNvSpPr>
          <p:nvPr>
            <p:ph type="sldNum" sz="quarter" idx="5"/>
          </p:nvPr>
        </p:nvSpPr>
        <p:spPr/>
        <p:txBody>
          <a:bodyPr/>
          <a:lstStyle/>
          <a:p>
            <a:fld id="{90DE0E25-E11D-4105-B368-7878A84602C7}" type="slidenum">
              <a:rPr lang="hr-HR" smtClean="0"/>
              <a:t>11</a:t>
            </a:fld>
            <a:endParaRPr lang="hr-HR"/>
          </a:p>
        </p:txBody>
      </p:sp>
    </p:spTree>
    <p:extLst>
      <p:ext uri="{BB962C8B-B14F-4D97-AF65-F5344CB8AC3E}">
        <p14:creationId xmlns:p14="http://schemas.microsoft.com/office/powerpoint/2010/main" val="637839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conditionally </a:t>
            </a:r>
            <a:r>
              <a:rPr lang="en-US">
                <a:sym typeface="Wingdings" panose="05000000000000000000" pitchFamily="2" charset="2"/>
              </a:rPr>
              <a:t> system improvements or an alternative approach to robust semantic interpretation</a:t>
            </a:r>
          </a:p>
          <a:p>
            <a:r>
              <a:rPr lang="en-US">
                <a:sym typeface="Wingdings" panose="05000000000000000000" pitchFamily="2" charset="2"/>
              </a:rPr>
              <a:t>- Assessment aids system development</a:t>
            </a:r>
          </a:p>
          <a:p>
            <a:endParaRPr lang="en-US">
              <a:sym typeface="Wingdings" panose="05000000000000000000" pitchFamily="2" charset="2"/>
            </a:endParaRPr>
          </a:p>
          <a:p>
            <a:pPr marL="0" indent="0">
              <a:buFontTx/>
              <a:buNone/>
            </a:pPr>
            <a:r>
              <a:rPr lang="en-US">
                <a:sym typeface="Wingdings" panose="05000000000000000000" pitchFamily="2" charset="2"/>
              </a:rPr>
              <a:t>hard to determine SA level </a:t>
            </a:r>
          </a:p>
          <a:p>
            <a:pPr marL="171450" indent="-171450">
              <a:buFontTx/>
              <a:buChar char="-"/>
            </a:pPr>
            <a:r>
              <a:rPr lang="en-US">
                <a:sym typeface="Wingdings" panose="05000000000000000000" pitchFamily="2" charset="2"/>
              </a:rPr>
              <a:t>different system scopes – different awareness levels</a:t>
            </a:r>
          </a:p>
          <a:p>
            <a:pPr marL="171450" indent="-171450">
              <a:buFontTx/>
              <a:buChar char="-"/>
            </a:pPr>
            <a:r>
              <a:rPr lang="en-US">
                <a:sym typeface="Wingdings" panose="05000000000000000000" pitchFamily="2" charset="2"/>
              </a:rPr>
              <a:t>difference between systems means that a fixed general framework might be unusable</a:t>
            </a:r>
          </a:p>
          <a:p>
            <a:pPr marL="171450" indent="-171450">
              <a:buFontTx/>
              <a:buChar char="-"/>
            </a:pPr>
            <a:endParaRPr lang="en-US">
              <a:sym typeface="Wingdings" panose="05000000000000000000" pitchFamily="2" charset="2"/>
            </a:endParaRPr>
          </a:p>
        </p:txBody>
      </p:sp>
      <p:sp>
        <p:nvSpPr>
          <p:cNvPr id="4" name="Slide Number Placeholder 3"/>
          <p:cNvSpPr>
            <a:spLocks noGrp="1"/>
          </p:cNvSpPr>
          <p:nvPr>
            <p:ph type="sldNum" sz="quarter" idx="5"/>
          </p:nvPr>
        </p:nvSpPr>
        <p:spPr/>
        <p:txBody>
          <a:bodyPr/>
          <a:lstStyle/>
          <a:p>
            <a:fld id="{90DE0E25-E11D-4105-B368-7878A84602C7}" type="slidenum">
              <a:rPr lang="hr-HR" smtClean="0"/>
              <a:t>12</a:t>
            </a:fld>
            <a:endParaRPr lang="hr-HR"/>
          </a:p>
        </p:txBody>
      </p:sp>
    </p:spTree>
    <p:extLst>
      <p:ext uri="{BB962C8B-B14F-4D97-AF65-F5344CB8AC3E}">
        <p14:creationId xmlns:p14="http://schemas.microsoft.com/office/powerpoint/2010/main" val="3016193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B8E202D-1606-454A-BCFF-170D93D214CD}" type="datetime1">
              <a:rPr lang="hr-HR" smtClean="0"/>
              <a:t>20.10.2022.</a:t>
            </a:fld>
            <a:endParaRPr lang="hr-HR"/>
          </a:p>
        </p:txBody>
      </p:sp>
      <p:sp>
        <p:nvSpPr>
          <p:cNvPr id="5" name="Footer Placeholder 4"/>
          <p:cNvSpPr>
            <a:spLocks noGrp="1"/>
          </p:cNvSpPr>
          <p:nvPr>
            <p:ph type="ftr" sz="quarter" idx="11"/>
          </p:nvPr>
        </p:nvSpPr>
        <p:spPr>
          <a:xfrm>
            <a:off x="5332412" y="5883275"/>
            <a:ext cx="4324044" cy="365125"/>
          </a:xfrm>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259515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323702-305D-42D7-97EC-3D5A0F0851EA}" type="datetime1">
              <a:rPr lang="hr-HR" smtClean="0"/>
              <a:t>20.10.2022.</a:t>
            </a:fld>
            <a:endParaRPr lang="hr-HR"/>
          </a:p>
        </p:txBody>
      </p:sp>
      <p:sp>
        <p:nvSpPr>
          <p:cNvPr id="6" name="Footer Placeholder 5"/>
          <p:cNvSpPr>
            <a:spLocks noGrp="1"/>
          </p:cNvSpPr>
          <p:nvPr>
            <p:ph type="ftr" sz="quarter" idx="11"/>
          </p:nvPr>
        </p:nvSpPr>
        <p:spPr/>
        <p:txBody>
          <a:bodyPr/>
          <a:lstStyle/>
          <a:p>
            <a:r>
              <a:rPr lang="en-US"/>
              <a:t>12th EASN International Conference, Barcelona</a:t>
            </a:r>
            <a:endParaRPr lang="hr-HR"/>
          </a:p>
        </p:txBody>
      </p:sp>
      <p:sp>
        <p:nvSpPr>
          <p:cNvPr id="7" name="Slide Number Placeholder 6"/>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3712059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7C976C-19CF-4737-9C7C-7EE2C231A40D}"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1932361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2156BE-C8E5-4EDA-93F7-8E79C3437216}"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1832765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7FBBF8-5BAC-4E0C-982E-B99260053828}"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628603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1DFECD-82F5-4133-8BB9-980FE37E1B83}"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408294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816300-8A9A-460D-BBC6-8838B3752D37}"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1847842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29D573-1DB7-4D27-BBD3-1134EC107BD8}"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2272466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6B9E-EBB7-4139-B3A2-3E053B60FA08}"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278145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2A343-A252-49DA-B952-A8ABE9CEAC9E}"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a:xfrm>
            <a:off x="10951856" y="5867131"/>
            <a:ext cx="551167" cy="365125"/>
          </a:xfrm>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66938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49C00-E5E1-4B2D-9D72-7CB7B082212B}" type="datetime1">
              <a:rPr lang="hr-HR" smtClean="0"/>
              <a:t>20.10.2022.</a:t>
            </a:fld>
            <a:endParaRPr lang="hr-HR"/>
          </a:p>
        </p:txBody>
      </p:sp>
      <p:sp>
        <p:nvSpPr>
          <p:cNvPr id="5" name="Footer Placeholder 4"/>
          <p:cNvSpPr>
            <a:spLocks noGrp="1"/>
          </p:cNvSpPr>
          <p:nvPr>
            <p:ph type="ftr" sz="quarter" idx="11"/>
          </p:nvPr>
        </p:nvSpPr>
        <p:spPr/>
        <p:txBody>
          <a:bodyPr/>
          <a:lstStyle/>
          <a:p>
            <a:r>
              <a:rPr lang="en-US"/>
              <a:t>12th EASN International Conference, Barcelona</a:t>
            </a:r>
            <a:endParaRPr lang="hr-HR"/>
          </a:p>
        </p:txBody>
      </p:sp>
      <p:sp>
        <p:nvSpPr>
          <p:cNvPr id="6" name="Slide Number Placeholder 5"/>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313969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E74DDF-3B91-4D93-963B-9E6E9A1244CE}" type="datetime1">
              <a:rPr lang="hr-HR" smtClean="0"/>
              <a:t>20.10.2022.</a:t>
            </a:fld>
            <a:endParaRPr lang="hr-HR"/>
          </a:p>
        </p:txBody>
      </p:sp>
      <p:sp>
        <p:nvSpPr>
          <p:cNvPr id="6" name="Footer Placeholder 5"/>
          <p:cNvSpPr>
            <a:spLocks noGrp="1"/>
          </p:cNvSpPr>
          <p:nvPr>
            <p:ph type="ftr" sz="quarter" idx="11"/>
          </p:nvPr>
        </p:nvSpPr>
        <p:spPr/>
        <p:txBody>
          <a:bodyPr/>
          <a:lstStyle/>
          <a:p>
            <a:r>
              <a:rPr lang="en-US"/>
              <a:t>12th EASN International Conference, Barcelona</a:t>
            </a:r>
            <a:endParaRPr lang="hr-HR"/>
          </a:p>
        </p:txBody>
      </p:sp>
      <p:sp>
        <p:nvSpPr>
          <p:cNvPr id="7" name="Slide Number Placeholder 6"/>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254103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546689-6586-428F-9B48-01B1746C69B4}" type="datetime1">
              <a:rPr lang="hr-HR" smtClean="0"/>
              <a:t>20.10.2022.</a:t>
            </a:fld>
            <a:endParaRPr lang="hr-HR"/>
          </a:p>
        </p:txBody>
      </p:sp>
      <p:sp>
        <p:nvSpPr>
          <p:cNvPr id="8" name="Footer Placeholder 7"/>
          <p:cNvSpPr>
            <a:spLocks noGrp="1"/>
          </p:cNvSpPr>
          <p:nvPr>
            <p:ph type="ftr" sz="quarter" idx="11"/>
          </p:nvPr>
        </p:nvSpPr>
        <p:spPr/>
        <p:txBody>
          <a:bodyPr/>
          <a:lstStyle/>
          <a:p>
            <a:r>
              <a:rPr lang="en-US"/>
              <a:t>12th EASN International Conference, Barcelona</a:t>
            </a:r>
            <a:endParaRPr lang="hr-HR"/>
          </a:p>
        </p:txBody>
      </p:sp>
      <p:sp>
        <p:nvSpPr>
          <p:cNvPr id="9" name="Slide Number Placeholder 8"/>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822106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2C3F1-1E05-4A16-A623-5944B194CE51}" type="datetime1">
              <a:rPr lang="hr-HR" smtClean="0"/>
              <a:t>20.10.2022.</a:t>
            </a:fld>
            <a:endParaRPr lang="hr-HR"/>
          </a:p>
        </p:txBody>
      </p:sp>
      <p:sp>
        <p:nvSpPr>
          <p:cNvPr id="4" name="Footer Placeholder 3"/>
          <p:cNvSpPr>
            <a:spLocks noGrp="1"/>
          </p:cNvSpPr>
          <p:nvPr>
            <p:ph type="ftr" sz="quarter" idx="11"/>
          </p:nvPr>
        </p:nvSpPr>
        <p:spPr/>
        <p:txBody>
          <a:bodyPr/>
          <a:lstStyle/>
          <a:p>
            <a:r>
              <a:rPr lang="en-US"/>
              <a:t>12th EASN International Conference, Barcelona</a:t>
            </a:r>
            <a:endParaRPr lang="hr-HR"/>
          </a:p>
        </p:txBody>
      </p:sp>
      <p:sp>
        <p:nvSpPr>
          <p:cNvPr id="5" name="Slide Number Placeholder 4"/>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3108944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E3100-7D55-475F-ACC6-484433AC217C}" type="datetime1">
              <a:rPr lang="hr-HR" smtClean="0"/>
              <a:t>20.10.2022.</a:t>
            </a:fld>
            <a:endParaRPr lang="hr-HR"/>
          </a:p>
        </p:txBody>
      </p:sp>
      <p:sp>
        <p:nvSpPr>
          <p:cNvPr id="3" name="Footer Placeholder 2"/>
          <p:cNvSpPr>
            <a:spLocks noGrp="1"/>
          </p:cNvSpPr>
          <p:nvPr>
            <p:ph type="ftr" sz="quarter" idx="11"/>
          </p:nvPr>
        </p:nvSpPr>
        <p:spPr/>
        <p:txBody>
          <a:bodyPr/>
          <a:lstStyle/>
          <a:p>
            <a:r>
              <a:rPr lang="en-US"/>
              <a:t>12th EASN International Conference, Barcelona</a:t>
            </a:r>
            <a:endParaRPr lang="hr-HR"/>
          </a:p>
        </p:txBody>
      </p:sp>
      <p:sp>
        <p:nvSpPr>
          <p:cNvPr id="4" name="Slide Number Placeholder 3"/>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3004896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08FDEE-F939-40A6-8DE2-AACDA81D90D6}" type="datetime1">
              <a:rPr lang="hr-HR" smtClean="0"/>
              <a:t>20.10.2022.</a:t>
            </a:fld>
            <a:endParaRPr lang="hr-HR"/>
          </a:p>
        </p:txBody>
      </p:sp>
      <p:sp>
        <p:nvSpPr>
          <p:cNvPr id="6" name="Footer Placeholder 5"/>
          <p:cNvSpPr>
            <a:spLocks noGrp="1"/>
          </p:cNvSpPr>
          <p:nvPr>
            <p:ph type="ftr" sz="quarter" idx="11"/>
          </p:nvPr>
        </p:nvSpPr>
        <p:spPr/>
        <p:txBody>
          <a:bodyPr/>
          <a:lstStyle/>
          <a:p>
            <a:r>
              <a:rPr lang="en-US"/>
              <a:t>12th EASN International Conference, Barcelona</a:t>
            </a:r>
            <a:endParaRPr lang="hr-HR"/>
          </a:p>
        </p:txBody>
      </p:sp>
      <p:sp>
        <p:nvSpPr>
          <p:cNvPr id="7" name="Slide Number Placeholder 6"/>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2608981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04AF2F-AFE8-4658-9681-B66CAC7977FA}" type="datetime1">
              <a:rPr lang="hr-HR" smtClean="0"/>
              <a:t>20.10.2022.</a:t>
            </a:fld>
            <a:endParaRPr lang="hr-HR"/>
          </a:p>
        </p:txBody>
      </p:sp>
      <p:sp>
        <p:nvSpPr>
          <p:cNvPr id="6" name="Footer Placeholder 5"/>
          <p:cNvSpPr>
            <a:spLocks noGrp="1"/>
          </p:cNvSpPr>
          <p:nvPr>
            <p:ph type="ftr" sz="quarter" idx="11"/>
          </p:nvPr>
        </p:nvSpPr>
        <p:spPr/>
        <p:txBody>
          <a:bodyPr/>
          <a:lstStyle/>
          <a:p>
            <a:r>
              <a:rPr lang="en-US"/>
              <a:t>12th EASN International Conference, Barcelona</a:t>
            </a:r>
            <a:endParaRPr lang="hr-HR"/>
          </a:p>
        </p:txBody>
      </p:sp>
      <p:sp>
        <p:nvSpPr>
          <p:cNvPr id="7" name="Slide Number Placeholder 6"/>
          <p:cNvSpPr>
            <a:spLocks noGrp="1"/>
          </p:cNvSpPr>
          <p:nvPr>
            <p:ph type="sldNum" sz="quarter" idx="12"/>
          </p:nvPr>
        </p:nvSpPr>
        <p:spPr/>
        <p:txBody>
          <a:bodyPr/>
          <a:lstStyle/>
          <a:p>
            <a:fld id="{25A92F6D-539C-4CE9-B3FC-E173D56792C7}" type="slidenum">
              <a:rPr lang="hr-HR" smtClean="0"/>
              <a:t>‹#›</a:t>
            </a:fld>
            <a:endParaRPr lang="hr-HR"/>
          </a:p>
        </p:txBody>
      </p:sp>
    </p:spTree>
    <p:extLst>
      <p:ext uri="{BB962C8B-B14F-4D97-AF65-F5344CB8AC3E}">
        <p14:creationId xmlns:p14="http://schemas.microsoft.com/office/powerpoint/2010/main" val="2382239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D3E8FB-735B-4875-B651-C4664787EA5B}" type="datetime1">
              <a:rPr lang="hr-HR" smtClean="0"/>
              <a:t>20.10.2022.</a:t>
            </a:fld>
            <a:endParaRPr lang="hr-H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12th EASN International Conference, Barcelona</a:t>
            </a:r>
            <a:endParaRPr lang="hr-H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5A92F6D-539C-4CE9-B3FC-E173D56792C7}" type="slidenum">
              <a:rPr lang="hr-HR" smtClean="0"/>
              <a:t>‹#›</a:t>
            </a:fld>
            <a:endParaRPr lang="hr-HR"/>
          </a:p>
        </p:txBody>
      </p:sp>
    </p:spTree>
    <p:extLst>
      <p:ext uri="{BB962C8B-B14F-4D97-AF65-F5344CB8AC3E}">
        <p14:creationId xmlns:p14="http://schemas.microsoft.com/office/powerpoint/2010/main" val="33636106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microsoft.com/office/2007/relationships/hdphoto" Target="../media/hdphoto1.wdp"/><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DD098-7EB3-AA14-4822-905ADFCE7928}"/>
              </a:ext>
            </a:extLst>
          </p:cNvPr>
          <p:cNvSpPr>
            <a:spLocks noGrp="1"/>
          </p:cNvSpPr>
          <p:nvPr>
            <p:ph type="ctrTitle"/>
          </p:nvPr>
        </p:nvSpPr>
        <p:spPr>
          <a:xfrm>
            <a:off x="3799584" y="1259724"/>
            <a:ext cx="7924800" cy="1655762"/>
          </a:xfrm>
        </p:spPr>
        <p:txBody>
          <a:bodyPr>
            <a:normAutofit/>
          </a:bodyPr>
          <a:lstStyle/>
          <a:p>
            <a:r>
              <a:rPr lang="en-US" sz="4400"/>
              <a:t>Situational Awareness Level of AISA system</a:t>
            </a:r>
            <a:endParaRPr lang="hr-HR" sz="4400"/>
          </a:p>
        </p:txBody>
      </p:sp>
      <p:sp>
        <p:nvSpPr>
          <p:cNvPr id="3" name="Subtitle 2">
            <a:extLst>
              <a:ext uri="{FF2B5EF4-FFF2-40B4-BE49-F238E27FC236}">
                <a16:creationId xmlns:a16="http://schemas.microsoft.com/office/drawing/2014/main" id="{9E139EF0-FD5E-EC91-8BE9-50A0D3EAA4FA}"/>
              </a:ext>
            </a:extLst>
          </p:cNvPr>
          <p:cNvSpPr>
            <a:spLocks noGrp="1"/>
          </p:cNvSpPr>
          <p:nvPr>
            <p:ph type="subTitle" idx="1"/>
          </p:nvPr>
        </p:nvSpPr>
        <p:spPr>
          <a:xfrm>
            <a:off x="2580384" y="3187665"/>
            <a:ext cx="9144000" cy="2015836"/>
          </a:xfrm>
        </p:spPr>
        <p:txBody>
          <a:bodyPr>
            <a:normAutofit fontScale="40000" lnSpcReduction="20000"/>
          </a:bodyPr>
          <a:lstStyle/>
          <a:p>
            <a:r>
              <a:rPr lang="en-US" sz="5100" b="1"/>
              <a:t>Ivan Tukarić</a:t>
            </a:r>
            <a:r>
              <a:rPr lang="en-US" sz="5400" b="1" baseline="30000"/>
              <a:t> 1</a:t>
            </a:r>
            <a:r>
              <a:rPr lang="en-US" sz="5100"/>
              <a:t>, Kristina Samardžić</a:t>
            </a:r>
            <a:r>
              <a:rPr lang="en-US" sz="5400" b="1" baseline="30000"/>
              <a:t> 1</a:t>
            </a:r>
            <a:r>
              <a:rPr lang="en-US" sz="5100"/>
              <a:t>, Tomislav Radišić</a:t>
            </a:r>
            <a:r>
              <a:rPr lang="en-US" sz="5400" b="1" baseline="30000"/>
              <a:t> 1</a:t>
            </a:r>
            <a:r>
              <a:rPr lang="en-US" sz="5100"/>
              <a:t>, Celina Vetter</a:t>
            </a:r>
            <a:r>
              <a:rPr lang="en-US" sz="5400" b="1" baseline="30000"/>
              <a:t> 2 </a:t>
            </a:r>
            <a:r>
              <a:rPr lang="en-US" sz="2400" b="1" baseline="30000"/>
              <a:t>   </a:t>
            </a:r>
            <a:endParaRPr lang="en-US"/>
          </a:p>
          <a:p>
            <a:endParaRPr lang="en-US" b="1"/>
          </a:p>
          <a:p>
            <a:r>
              <a:rPr lang="en-US" sz="3700" b="1" baseline="30000"/>
              <a:t>1</a:t>
            </a:r>
            <a:r>
              <a:rPr lang="en-US" sz="3700" b="1"/>
              <a:t> Department of Aeronautics, </a:t>
            </a:r>
            <a:br>
              <a:rPr lang="en-US" sz="3700" b="1"/>
            </a:br>
            <a:r>
              <a:rPr lang="en-US" sz="3700" b="1"/>
              <a:t>Faculty of Transport and Traffic Sciences, </a:t>
            </a:r>
            <a:br>
              <a:rPr lang="en-US" sz="3700" b="1"/>
            </a:br>
            <a:r>
              <a:rPr lang="en-US" sz="3700" b="1"/>
              <a:t>University of Zagreb</a:t>
            </a:r>
          </a:p>
          <a:p>
            <a:r>
              <a:rPr lang="en-US" sz="3700" b="1" baseline="30000"/>
              <a:t>2</a:t>
            </a:r>
            <a:r>
              <a:rPr lang="en-US" sz="3700" b="1"/>
              <a:t> Centre for Aviation, </a:t>
            </a:r>
            <a:br>
              <a:rPr lang="en-US" sz="3700" b="1"/>
            </a:br>
            <a:r>
              <a:rPr lang="en-US" sz="3700" b="1"/>
              <a:t>School of Engineering, </a:t>
            </a:r>
            <a:br>
              <a:rPr lang="en-US" sz="3700" b="1"/>
            </a:br>
            <a:r>
              <a:rPr lang="en-US" sz="3700" b="1"/>
              <a:t>Zürich University of Applied Sciences</a:t>
            </a:r>
            <a:endParaRPr lang="hr-HR" sz="3700" b="1"/>
          </a:p>
        </p:txBody>
      </p:sp>
      <p:pic>
        <p:nvPicPr>
          <p:cNvPr id="5" name="Picture 4" descr="Logo, company name&#10;&#10;Description automatically generated">
            <a:extLst>
              <a:ext uri="{FF2B5EF4-FFF2-40B4-BE49-F238E27FC236}">
                <a16:creationId xmlns:a16="http://schemas.microsoft.com/office/drawing/2014/main" id="{96D3567F-C86B-7E87-77C2-AE5B6E42FC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4829" y="5472210"/>
            <a:ext cx="947923" cy="1291421"/>
          </a:xfrm>
          <a:prstGeom prst="rect">
            <a:avLst/>
          </a:prstGeom>
        </p:spPr>
      </p:pic>
      <p:pic>
        <p:nvPicPr>
          <p:cNvPr id="8" name="Picture 7" descr="Icon&#10;&#10;Description automatically generated with low confidence">
            <a:extLst>
              <a:ext uri="{FF2B5EF4-FFF2-40B4-BE49-F238E27FC236}">
                <a16:creationId xmlns:a16="http://schemas.microsoft.com/office/drawing/2014/main" id="{61171282-05EA-1BB8-534B-86135443B14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10000" b="90000" l="12955" r="54049">
                        <a14:foregroundMark x1="30182" y1="28571" x2="30182" y2="28571"/>
                        <a14:foregroundMark x1="41455" y1="18182" x2="41455" y2="18182"/>
                        <a14:foregroundMark x1="24364" y1="67532" x2="24364" y2="67532"/>
                      </a14:backgroundRemoval>
                    </a14:imgEffect>
                  </a14:imgLayer>
                </a14:imgProps>
              </a:ext>
              <a:ext uri="{28A0092B-C50C-407E-A947-70E740481C1C}">
                <a14:useLocalDpi xmlns:a14="http://schemas.microsoft.com/office/drawing/2010/main" val="0"/>
              </a:ext>
            </a:extLst>
          </a:blip>
          <a:srcRect l="7818" r="40814"/>
          <a:stretch/>
        </p:blipFill>
        <p:spPr>
          <a:xfrm>
            <a:off x="9273354" y="5451366"/>
            <a:ext cx="1184622" cy="1291421"/>
          </a:xfrm>
          <a:prstGeom prst="rect">
            <a:avLst/>
          </a:prstGeom>
        </p:spPr>
      </p:pic>
      <p:pic>
        <p:nvPicPr>
          <p:cNvPr id="10" name="Picture 9" descr="A picture containing text&#10;&#10;Description automatically generated">
            <a:extLst>
              <a:ext uri="{FF2B5EF4-FFF2-40B4-BE49-F238E27FC236}">
                <a16:creationId xmlns:a16="http://schemas.microsoft.com/office/drawing/2014/main" id="{56F116AE-F1CA-C68B-A3BA-A94105E283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2941" y="5790957"/>
            <a:ext cx="2292468" cy="757242"/>
          </a:xfrm>
          <a:prstGeom prst="rect">
            <a:avLst/>
          </a:prstGeom>
        </p:spPr>
      </p:pic>
      <p:pic>
        <p:nvPicPr>
          <p:cNvPr id="18" name="Picture 17" descr="A picture containing calendar&#10;&#10;Description automatically generated">
            <a:extLst>
              <a:ext uri="{FF2B5EF4-FFF2-40B4-BE49-F238E27FC236}">
                <a16:creationId xmlns:a16="http://schemas.microsoft.com/office/drawing/2014/main" id="{FBDF2AEF-4CC4-DD75-CA36-54912B8C786B}"/>
              </a:ext>
            </a:extLst>
          </p:cNvPr>
          <p:cNvPicPr>
            <a:picLocks noChangeAspect="1"/>
          </p:cNvPicPr>
          <p:nvPr/>
        </p:nvPicPr>
        <p:blipFill>
          <a:blip r:embed="rId6" cstate="hqprint">
            <a:extLst>
              <a:ext uri="{BEBA8EAE-BF5A-486C-A8C5-ECC9F3942E4B}">
                <a14:imgProps xmlns:a14="http://schemas.microsoft.com/office/drawing/2010/main">
                  <a14:imgLayer r:embed="rId7">
                    <a14:imgEffect>
                      <a14:backgroundRemoval t="9651" b="89528" l="4390" r="93780">
                        <a14:foregroundMark x1="6341" y1="47639" x2="6341" y2="47639"/>
                        <a14:foregroundMark x1="17073" y1="48665" x2="17073" y2="48665"/>
                        <a14:foregroundMark x1="28659" y1="47228" x2="28659" y2="47228"/>
                        <a14:foregroundMark x1="41585" y1="53799" x2="41585" y2="53799"/>
                        <a14:foregroundMark x1="4512" y1="70226" x2="4512" y2="70226"/>
                        <a14:foregroundMark x1="6341" y1="69199" x2="6341" y2="69199"/>
                        <a14:foregroundMark x1="10122" y1="69405" x2="10122" y2="69405"/>
                        <a14:foregroundMark x1="11829" y1="69199" x2="11829" y2="69199"/>
                        <a14:foregroundMark x1="16098" y1="67762" x2="16098" y2="67762"/>
                        <a14:foregroundMark x1="19756" y1="68172" x2="19756" y2="68172"/>
                        <a14:foregroundMark x1="23415" y1="68583" x2="23415" y2="68583"/>
                        <a14:foregroundMark x1="27317" y1="68172" x2="27317" y2="68172"/>
                        <a14:foregroundMark x1="30854" y1="67762" x2="30854" y2="67762"/>
                        <a14:foregroundMark x1="34024" y1="68378" x2="34024" y2="68378"/>
                        <a14:foregroundMark x1="38293" y1="66940" x2="38293" y2="66940"/>
                        <a14:foregroundMark x1="40854" y1="67967" x2="40854" y2="67967"/>
                        <a14:foregroundMark x1="43780" y1="68583" x2="43780" y2="68583"/>
                        <a14:foregroundMark x1="47439" y1="68789" x2="47439" y2="68789"/>
                        <a14:foregroundMark x1="49390" y1="68789" x2="49390" y2="68789"/>
                        <a14:foregroundMark x1="54634" y1="70431" x2="54634" y2="70431"/>
                        <a14:foregroundMark x1="49756" y1="22382" x2="49756" y2="22382"/>
                        <a14:foregroundMark x1="49756" y1="22177" x2="49756" y2="22177"/>
                        <a14:foregroundMark x1="49634" y1="22177" x2="49512" y2="22177"/>
                        <a14:foregroundMark x1="50000" y1="22177" x2="50000" y2="22177"/>
                        <a14:foregroundMark x1="44756" y1="26489" x2="44756" y2="26489"/>
                        <a14:foregroundMark x1="45000" y1="26078" x2="45610" y2="26694"/>
                        <a14:foregroundMark x1="49756" y1="22177" x2="49512" y2="22587"/>
                        <a14:foregroundMark x1="45488" y1="26694" x2="44512" y2="26078"/>
                        <a14:foregroundMark x1="45366" y1="26078" x2="45976" y2="26489"/>
                        <a14:foregroundMark x1="40000" y1="32033" x2="41098" y2="32238"/>
                        <a14:foregroundMark x1="26098" y1="84189" x2="26707" y2="86448"/>
                        <a14:foregroundMark x1="37317" y1="89528" x2="37317" y2="89528"/>
                        <a14:foregroundMark x1="48659" y1="86653" x2="48659" y2="86653"/>
                        <a14:foregroundMark x1="63537" y1="72690" x2="63537" y2="72690"/>
                        <a14:foregroundMark x1="79512" y1="52156" x2="79512" y2="52156"/>
                        <a14:foregroundMark x1="75732" y1="52977" x2="75732" y2="52977"/>
                        <a14:foregroundMark x1="85122" y1="26283" x2="85122" y2="26283"/>
                        <a14:foregroundMark x1="83537" y1="20329" x2="83537" y2="20329"/>
                        <a14:foregroundMark x1="93780" y1="27310" x2="93780" y2="27310"/>
                      </a14:backgroundRemoval>
                    </a14:imgEffect>
                  </a14:imgLayer>
                </a14:imgProps>
              </a:ext>
              <a:ext uri="{28A0092B-C50C-407E-A947-70E740481C1C}">
                <a14:useLocalDpi xmlns:a14="http://schemas.microsoft.com/office/drawing/2010/main" val="0"/>
              </a:ext>
            </a:extLst>
          </a:blip>
          <a:stretch>
            <a:fillRect/>
          </a:stretch>
        </p:blipFill>
        <p:spPr>
          <a:xfrm>
            <a:off x="10682667" y="5451366"/>
            <a:ext cx="1052133" cy="624865"/>
          </a:xfrm>
          <a:prstGeom prst="rect">
            <a:avLst/>
          </a:prstGeom>
        </p:spPr>
      </p:pic>
      <p:pic>
        <p:nvPicPr>
          <p:cNvPr id="19" name="Picture 18" descr="Background pattern, icon&#10;&#10;Description automatically generated">
            <a:extLst>
              <a:ext uri="{FF2B5EF4-FFF2-40B4-BE49-F238E27FC236}">
                <a16:creationId xmlns:a16="http://schemas.microsoft.com/office/drawing/2014/main" id="{F8FFB82E-D00D-B1BD-C5B2-34FBFDE0ED21}"/>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0682667" y="6121559"/>
            <a:ext cx="941254" cy="621229"/>
          </a:xfrm>
          <a:prstGeom prst="rect">
            <a:avLst/>
          </a:prstGeom>
        </p:spPr>
      </p:pic>
      <p:pic>
        <p:nvPicPr>
          <p:cNvPr id="23" name="Picture 22" descr="Logo&#10;&#10;Description automatically generated">
            <a:extLst>
              <a:ext uri="{FF2B5EF4-FFF2-40B4-BE49-F238E27FC236}">
                <a16:creationId xmlns:a16="http://schemas.microsoft.com/office/drawing/2014/main" id="{B3A5C154-5075-95B3-04EB-A18B580BC44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313287" y="5614899"/>
            <a:ext cx="950940" cy="1013319"/>
          </a:xfrm>
          <a:prstGeom prst="rect">
            <a:avLst/>
          </a:prstGeom>
        </p:spPr>
      </p:pic>
    </p:spTree>
    <p:extLst>
      <p:ext uri="{BB962C8B-B14F-4D97-AF65-F5344CB8AC3E}">
        <p14:creationId xmlns:p14="http://schemas.microsoft.com/office/powerpoint/2010/main" val="1114289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8">
            <a:extLst>
              <a:ext uri="{FF2B5EF4-FFF2-40B4-BE49-F238E27FC236}">
                <a16:creationId xmlns:a16="http://schemas.microsoft.com/office/drawing/2014/main" id="{06215D83-31AF-BFEC-A884-1948543DC0D4}"/>
              </a:ext>
            </a:extLst>
          </p:cNvPr>
          <p:cNvSpPr>
            <a:spLocks noGrp="1"/>
          </p:cNvSpPr>
          <p:nvPr>
            <p:ph type="dt" sz="half" idx="10"/>
          </p:nvPr>
        </p:nvSpPr>
        <p:spPr/>
        <p:txBody>
          <a:bodyPr/>
          <a:lstStyle/>
          <a:p>
            <a:fld id="{29B78DED-2B63-4A91-9874-294A821AD7AA}"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10" name="Footer Placeholder 9">
            <a:extLst>
              <a:ext uri="{FF2B5EF4-FFF2-40B4-BE49-F238E27FC236}">
                <a16:creationId xmlns:a16="http://schemas.microsoft.com/office/drawing/2014/main" id="{5543FAE7-A6BC-B670-0B32-7308B46A2800}"/>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11" name="Slide Number Placeholder 10">
            <a:extLst>
              <a:ext uri="{FF2B5EF4-FFF2-40B4-BE49-F238E27FC236}">
                <a16:creationId xmlns:a16="http://schemas.microsoft.com/office/drawing/2014/main" id="{31857628-2FC9-B4A8-443D-518AA40B93B0}"/>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10</a:t>
            </a:fld>
            <a:endParaRPr lang="hr-HR" sz="1600">
              <a:solidFill>
                <a:schemeClr val="bg2">
                  <a:lumMod val="50000"/>
                </a:schemeClr>
              </a:solidFill>
            </a:endParaRPr>
          </a:p>
        </p:txBody>
      </p:sp>
      <p:sp>
        <p:nvSpPr>
          <p:cNvPr id="26" name="Rectangle 25">
            <a:extLst>
              <a:ext uri="{FF2B5EF4-FFF2-40B4-BE49-F238E27FC236}">
                <a16:creationId xmlns:a16="http://schemas.microsoft.com/office/drawing/2014/main" id="{FADE2A7A-71E2-A417-B956-49258E1D0B7C}"/>
              </a:ext>
            </a:extLst>
          </p:cNvPr>
          <p:cNvSpPr/>
          <p:nvPr/>
        </p:nvSpPr>
        <p:spPr>
          <a:xfrm>
            <a:off x="2696901" y="1254716"/>
            <a:ext cx="469297" cy="3651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C1</a:t>
            </a:r>
            <a:endParaRPr lang="hr-HR"/>
          </a:p>
        </p:txBody>
      </p:sp>
      <p:sp>
        <p:nvSpPr>
          <p:cNvPr id="27" name="Rectangle 26">
            <a:extLst>
              <a:ext uri="{FF2B5EF4-FFF2-40B4-BE49-F238E27FC236}">
                <a16:creationId xmlns:a16="http://schemas.microsoft.com/office/drawing/2014/main" id="{C83CE507-AEBB-A070-36B9-205E3769A5DE}"/>
              </a:ext>
            </a:extLst>
          </p:cNvPr>
          <p:cNvSpPr/>
          <p:nvPr/>
        </p:nvSpPr>
        <p:spPr>
          <a:xfrm>
            <a:off x="2696901" y="1890968"/>
            <a:ext cx="469297" cy="365125"/>
          </a:xfrm>
          <a:prstGeom prst="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t>C2</a:t>
            </a:r>
            <a:endParaRPr lang="hr-HR"/>
          </a:p>
        </p:txBody>
      </p:sp>
      <p:sp>
        <p:nvSpPr>
          <p:cNvPr id="28" name="Rectangle 27">
            <a:extLst>
              <a:ext uri="{FF2B5EF4-FFF2-40B4-BE49-F238E27FC236}">
                <a16:creationId xmlns:a16="http://schemas.microsoft.com/office/drawing/2014/main" id="{CFCE3019-4163-33C1-BAB1-5334B4C6B1B1}"/>
              </a:ext>
            </a:extLst>
          </p:cNvPr>
          <p:cNvSpPr/>
          <p:nvPr/>
        </p:nvSpPr>
        <p:spPr>
          <a:xfrm>
            <a:off x="2696901" y="2391438"/>
            <a:ext cx="469297" cy="365125"/>
          </a:xfrm>
          <a:prstGeom prst="rect">
            <a:avLst/>
          </a:prstGeom>
          <a:solidFill>
            <a:srgbClr val="FFFF0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t>C3</a:t>
            </a:r>
            <a:endParaRPr lang="hr-HR"/>
          </a:p>
        </p:txBody>
      </p:sp>
      <p:sp>
        <p:nvSpPr>
          <p:cNvPr id="29" name="Rectangle 28">
            <a:extLst>
              <a:ext uri="{FF2B5EF4-FFF2-40B4-BE49-F238E27FC236}">
                <a16:creationId xmlns:a16="http://schemas.microsoft.com/office/drawing/2014/main" id="{79A314D2-F17B-A469-8D38-D906E65CAC5D}"/>
              </a:ext>
            </a:extLst>
          </p:cNvPr>
          <p:cNvSpPr/>
          <p:nvPr/>
        </p:nvSpPr>
        <p:spPr>
          <a:xfrm>
            <a:off x="2696900" y="2891293"/>
            <a:ext cx="469297" cy="365125"/>
          </a:xfrm>
          <a:prstGeom prst="rect">
            <a:avLst/>
          </a:prstGeom>
          <a:solidFill>
            <a:srgbClr val="00B05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t>C4</a:t>
            </a:r>
            <a:endParaRPr lang="hr-HR"/>
          </a:p>
        </p:txBody>
      </p:sp>
      <p:sp>
        <p:nvSpPr>
          <p:cNvPr id="30" name="Rectangle 29">
            <a:extLst>
              <a:ext uri="{FF2B5EF4-FFF2-40B4-BE49-F238E27FC236}">
                <a16:creationId xmlns:a16="http://schemas.microsoft.com/office/drawing/2014/main" id="{B0865FC6-492D-CEBB-D17D-C5C7E7358D87}"/>
              </a:ext>
            </a:extLst>
          </p:cNvPr>
          <p:cNvSpPr/>
          <p:nvPr/>
        </p:nvSpPr>
        <p:spPr>
          <a:xfrm>
            <a:off x="2696900" y="3529794"/>
            <a:ext cx="475605" cy="365125"/>
          </a:xfrm>
          <a:prstGeom prst="rect">
            <a:avLst/>
          </a:prstGeom>
          <a:solidFill>
            <a:srgbClr val="00B0F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C5</a:t>
            </a:r>
            <a:endParaRPr lang="hr-HR"/>
          </a:p>
        </p:txBody>
      </p:sp>
      <p:sp>
        <p:nvSpPr>
          <p:cNvPr id="31" name="Rectangle 30">
            <a:extLst>
              <a:ext uri="{FF2B5EF4-FFF2-40B4-BE49-F238E27FC236}">
                <a16:creationId xmlns:a16="http://schemas.microsoft.com/office/drawing/2014/main" id="{647394EE-9E0F-B090-E429-58AA52419448}"/>
              </a:ext>
            </a:extLst>
          </p:cNvPr>
          <p:cNvSpPr/>
          <p:nvPr/>
        </p:nvSpPr>
        <p:spPr>
          <a:xfrm>
            <a:off x="2708477" y="4283538"/>
            <a:ext cx="475604" cy="365125"/>
          </a:xfrm>
          <a:prstGeom prst="rect">
            <a:avLst/>
          </a:prstGeom>
          <a:solidFill>
            <a:srgbClr val="0070C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C6</a:t>
            </a:r>
            <a:endParaRPr lang="hr-HR"/>
          </a:p>
        </p:txBody>
      </p:sp>
      <p:grpSp>
        <p:nvGrpSpPr>
          <p:cNvPr id="4" name="Group 3">
            <a:extLst>
              <a:ext uri="{FF2B5EF4-FFF2-40B4-BE49-F238E27FC236}">
                <a16:creationId xmlns:a16="http://schemas.microsoft.com/office/drawing/2014/main" id="{A2B4128F-CB26-0DAC-9F04-028E7D5F28B7}"/>
              </a:ext>
            </a:extLst>
          </p:cNvPr>
          <p:cNvGrpSpPr/>
          <p:nvPr/>
        </p:nvGrpSpPr>
        <p:grpSpPr>
          <a:xfrm>
            <a:off x="3426103" y="1114114"/>
            <a:ext cx="7801336" cy="4477071"/>
            <a:chOff x="3426103" y="1114114"/>
            <a:chExt cx="7801336" cy="4477071"/>
          </a:xfrm>
        </p:grpSpPr>
        <p:sp>
          <p:nvSpPr>
            <p:cNvPr id="12" name="TextBox 11">
              <a:extLst>
                <a:ext uri="{FF2B5EF4-FFF2-40B4-BE49-F238E27FC236}">
                  <a16:creationId xmlns:a16="http://schemas.microsoft.com/office/drawing/2014/main" id="{A3D6EE11-D613-E364-F2BF-386FC3217227}"/>
                </a:ext>
              </a:extLst>
            </p:cNvPr>
            <p:cNvSpPr txBox="1"/>
            <p:nvPr/>
          </p:nvSpPr>
          <p:spPr>
            <a:xfrm>
              <a:off x="3426103" y="1114114"/>
              <a:ext cx="7801336" cy="646331"/>
            </a:xfrm>
            <a:prstGeom prst="rect">
              <a:avLst/>
            </a:prstGeom>
            <a:noFill/>
          </p:spPr>
          <p:txBody>
            <a:bodyPr wrap="square" rtlCol="0">
              <a:spAutoFit/>
            </a:bodyPr>
            <a:lstStyle/>
            <a:p>
              <a:r>
                <a:rPr lang="en-US"/>
                <a:t>Subject makes physical measurements or observations that are used to derive the values of property </a:t>
              </a:r>
              <a:r>
                <a:rPr lang="en-US" i="1"/>
                <a:t>P</a:t>
              </a:r>
              <a:r>
                <a:rPr lang="en-US"/>
                <a:t> by means of a meaningful semantic interpretation. </a:t>
              </a:r>
              <a:endParaRPr lang="hr-HR"/>
            </a:p>
          </p:txBody>
        </p:sp>
        <p:sp>
          <p:nvSpPr>
            <p:cNvPr id="13" name="TextBox 12">
              <a:extLst>
                <a:ext uri="{FF2B5EF4-FFF2-40B4-BE49-F238E27FC236}">
                  <a16:creationId xmlns:a16="http://schemas.microsoft.com/office/drawing/2014/main" id="{187A1BC3-2F75-71A7-4E1F-D62BD4983C50}"/>
                </a:ext>
              </a:extLst>
            </p:cNvPr>
            <p:cNvSpPr txBox="1"/>
            <p:nvPr/>
          </p:nvSpPr>
          <p:spPr>
            <a:xfrm>
              <a:off x="3426103" y="1891583"/>
              <a:ext cx="7801336" cy="369332"/>
            </a:xfrm>
            <a:prstGeom prst="rect">
              <a:avLst/>
            </a:prstGeom>
            <a:noFill/>
          </p:spPr>
          <p:txBody>
            <a:bodyPr wrap="square" rtlCol="0">
              <a:spAutoFit/>
            </a:bodyPr>
            <a:lstStyle/>
            <a:p>
              <a:r>
                <a:rPr lang="en-US"/>
                <a:t>The semantic interpretation is robust. </a:t>
              </a:r>
              <a:endParaRPr lang="hr-HR"/>
            </a:p>
          </p:txBody>
        </p:sp>
        <p:sp>
          <p:nvSpPr>
            <p:cNvPr id="14" name="TextBox 13">
              <a:extLst>
                <a:ext uri="{FF2B5EF4-FFF2-40B4-BE49-F238E27FC236}">
                  <a16:creationId xmlns:a16="http://schemas.microsoft.com/office/drawing/2014/main" id="{F5B6DC45-7AAA-4D5A-F999-C50D63EAF6F6}"/>
                </a:ext>
              </a:extLst>
            </p:cNvPr>
            <p:cNvSpPr txBox="1"/>
            <p:nvPr/>
          </p:nvSpPr>
          <p:spPr>
            <a:xfrm>
              <a:off x="3426103" y="2391438"/>
              <a:ext cx="7801336" cy="369332"/>
            </a:xfrm>
            <a:prstGeom prst="rect">
              <a:avLst/>
            </a:prstGeom>
            <a:noFill/>
          </p:spPr>
          <p:txBody>
            <a:bodyPr wrap="square" rtlCol="0">
              <a:spAutoFit/>
            </a:bodyPr>
            <a:lstStyle/>
            <a:p>
              <a:r>
                <a:rPr lang="en-US"/>
                <a:t>There is a semantic attribution which is meaningful. </a:t>
              </a:r>
              <a:endParaRPr lang="hr-HR"/>
            </a:p>
          </p:txBody>
        </p:sp>
        <p:sp>
          <p:nvSpPr>
            <p:cNvPr id="15" name="TextBox 14">
              <a:extLst>
                <a:ext uri="{FF2B5EF4-FFF2-40B4-BE49-F238E27FC236}">
                  <a16:creationId xmlns:a16="http://schemas.microsoft.com/office/drawing/2014/main" id="{FC8D0380-9973-AA46-8AA3-88C18C31BE19}"/>
                </a:ext>
              </a:extLst>
            </p:cNvPr>
            <p:cNvSpPr txBox="1"/>
            <p:nvPr/>
          </p:nvSpPr>
          <p:spPr>
            <a:xfrm>
              <a:off x="3426103" y="2891293"/>
              <a:ext cx="7801336" cy="369332"/>
            </a:xfrm>
            <a:prstGeom prst="rect">
              <a:avLst/>
            </a:prstGeom>
            <a:noFill/>
          </p:spPr>
          <p:txBody>
            <a:bodyPr wrap="square" rtlCol="0">
              <a:spAutoFit/>
            </a:bodyPr>
            <a:lstStyle/>
            <a:p>
              <a:r>
                <a:rPr lang="en-US"/>
                <a:t>The subject’s reaction to its perception of </a:t>
              </a:r>
              <a:r>
                <a:rPr lang="en-US" i="1"/>
                <a:t>P</a:t>
              </a:r>
              <a:r>
                <a:rPr lang="en-US"/>
                <a:t> is appropriate. </a:t>
              </a:r>
              <a:endParaRPr lang="hr-HR"/>
            </a:p>
          </p:txBody>
        </p:sp>
        <p:sp>
          <p:nvSpPr>
            <p:cNvPr id="17" name="TextBox 16">
              <a:extLst>
                <a:ext uri="{FF2B5EF4-FFF2-40B4-BE49-F238E27FC236}">
                  <a16:creationId xmlns:a16="http://schemas.microsoft.com/office/drawing/2014/main" id="{B862A1C6-1B7C-5DEE-5050-17EB047FA70A}"/>
                </a:ext>
              </a:extLst>
            </p:cNvPr>
            <p:cNvSpPr txBox="1"/>
            <p:nvPr/>
          </p:nvSpPr>
          <p:spPr>
            <a:xfrm>
              <a:off x="3426103" y="3391148"/>
              <a:ext cx="7801336" cy="646331"/>
            </a:xfrm>
            <a:prstGeom prst="rect">
              <a:avLst/>
            </a:prstGeom>
            <a:noFill/>
          </p:spPr>
          <p:txBody>
            <a:bodyPr wrap="square" rtlCol="0">
              <a:spAutoFit/>
            </a:bodyPr>
            <a:lstStyle/>
            <a:p>
              <a:r>
                <a:rPr lang="en-US"/>
                <a:t>A history of the evolution of the property over time is maintained, in particular of the increasing or decreasing deviations over time. </a:t>
              </a:r>
              <a:endParaRPr lang="hr-HR"/>
            </a:p>
          </p:txBody>
        </p:sp>
        <p:sp>
          <p:nvSpPr>
            <p:cNvPr id="16" name="TextBox 15">
              <a:extLst>
                <a:ext uri="{FF2B5EF4-FFF2-40B4-BE49-F238E27FC236}">
                  <a16:creationId xmlns:a16="http://schemas.microsoft.com/office/drawing/2014/main" id="{A764FDA2-E933-4BF3-7DAD-F780B93DFE78}"/>
                </a:ext>
              </a:extLst>
            </p:cNvPr>
            <p:cNvSpPr txBox="1"/>
            <p:nvPr/>
          </p:nvSpPr>
          <p:spPr>
            <a:xfrm>
              <a:off x="3426103" y="4168002"/>
              <a:ext cx="7801336" cy="646331"/>
            </a:xfrm>
            <a:prstGeom prst="rect">
              <a:avLst/>
            </a:prstGeom>
            <a:noFill/>
          </p:spPr>
          <p:txBody>
            <a:bodyPr wrap="square" rtlCol="0">
              <a:spAutoFit/>
            </a:bodyPr>
            <a:lstStyle/>
            <a:p>
              <a:r>
                <a:rPr lang="en-US"/>
                <a:t>Subject can assess how well it meets all is goals, thus having an understanding which goals should be achieved and to which extent they are achieved. </a:t>
              </a:r>
              <a:endParaRPr lang="hr-HR"/>
            </a:p>
          </p:txBody>
        </p:sp>
        <p:sp>
          <p:nvSpPr>
            <p:cNvPr id="18" name="TextBox 17">
              <a:extLst>
                <a:ext uri="{FF2B5EF4-FFF2-40B4-BE49-F238E27FC236}">
                  <a16:creationId xmlns:a16="http://schemas.microsoft.com/office/drawing/2014/main" id="{0FF43CBC-F756-04DF-428B-C4F5BAE2B080}"/>
                </a:ext>
              </a:extLst>
            </p:cNvPr>
            <p:cNvSpPr txBox="1"/>
            <p:nvPr/>
          </p:nvSpPr>
          <p:spPr>
            <a:xfrm>
              <a:off x="3426103" y="4944854"/>
              <a:ext cx="7801336" cy="646331"/>
            </a:xfrm>
            <a:prstGeom prst="rect">
              <a:avLst/>
            </a:prstGeom>
            <a:noFill/>
          </p:spPr>
          <p:txBody>
            <a:bodyPr wrap="square" rtlCol="0">
              <a:spAutoFit/>
            </a:bodyPr>
            <a:lstStyle/>
            <a:p>
              <a:r>
                <a:rPr lang="en-US"/>
                <a:t>The subject can assess how well the goals are achieved over time and when its performance is improving or deteriorating. </a:t>
              </a:r>
              <a:endParaRPr lang="hr-HR"/>
            </a:p>
          </p:txBody>
        </p:sp>
      </p:grpSp>
      <p:sp>
        <p:nvSpPr>
          <p:cNvPr id="32" name="Rectangle 31">
            <a:extLst>
              <a:ext uri="{FF2B5EF4-FFF2-40B4-BE49-F238E27FC236}">
                <a16:creationId xmlns:a16="http://schemas.microsoft.com/office/drawing/2014/main" id="{1F12EB93-76DD-4198-6CE1-7BB466C0D468}"/>
              </a:ext>
            </a:extLst>
          </p:cNvPr>
          <p:cNvSpPr/>
          <p:nvPr/>
        </p:nvSpPr>
        <p:spPr>
          <a:xfrm>
            <a:off x="2708478" y="5085456"/>
            <a:ext cx="457720" cy="365125"/>
          </a:xfrm>
          <a:prstGeom prst="rect">
            <a:avLst/>
          </a:prstGeom>
          <a:solidFill>
            <a:srgbClr val="7030A0"/>
          </a:solidFill>
          <a:ln>
            <a:noFill/>
          </a:ln>
        </p:spPr>
        <p:style>
          <a:lnRef idx="3">
            <a:schemeClr val="lt1"/>
          </a:lnRef>
          <a:fillRef idx="1">
            <a:schemeClr val="dk1"/>
          </a:fillRef>
          <a:effectRef idx="1">
            <a:schemeClr val="dk1"/>
          </a:effectRef>
          <a:fontRef idx="minor">
            <a:schemeClr val="lt1"/>
          </a:fontRef>
        </p:style>
        <p:txBody>
          <a:bodyPr rtlCol="0" anchor="ctr"/>
          <a:lstStyle/>
          <a:p>
            <a:pPr algn="ctr"/>
            <a:r>
              <a:rPr lang="en-US"/>
              <a:t>C7</a:t>
            </a:r>
            <a:endParaRPr lang="hr-HR"/>
          </a:p>
        </p:txBody>
      </p:sp>
      <p:sp>
        <p:nvSpPr>
          <p:cNvPr id="2" name="Rectangle 1">
            <a:extLst>
              <a:ext uri="{FF2B5EF4-FFF2-40B4-BE49-F238E27FC236}">
                <a16:creationId xmlns:a16="http://schemas.microsoft.com/office/drawing/2014/main" id="{9A0C1431-8FD6-7151-0587-FD6FCA0C3A2C}"/>
              </a:ext>
            </a:extLst>
          </p:cNvPr>
          <p:cNvSpPr/>
          <p:nvPr/>
        </p:nvSpPr>
        <p:spPr>
          <a:xfrm>
            <a:off x="2572278" y="1114114"/>
            <a:ext cx="689081" cy="29233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a:p>
          <a:p>
            <a:pPr algn="ctr"/>
            <a:endParaRPr lang="hr-HR"/>
          </a:p>
        </p:txBody>
      </p:sp>
      <p:sp>
        <p:nvSpPr>
          <p:cNvPr id="3" name="Rectangle 2">
            <a:extLst>
              <a:ext uri="{FF2B5EF4-FFF2-40B4-BE49-F238E27FC236}">
                <a16:creationId xmlns:a16="http://schemas.microsoft.com/office/drawing/2014/main" id="{F58F0D87-BDCC-C6E5-01B4-3874FD530AA6}"/>
              </a:ext>
            </a:extLst>
          </p:cNvPr>
          <p:cNvSpPr/>
          <p:nvPr/>
        </p:nvSpPr>
        <p:spPr>
          <a:xfrm>
            <a:off x="2572278" y="4159178"/>
            <a:ext cx="689082" cy="143200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hr-HR"/>
          </a:p>
        </p:txBody>
      </p:sp>
      <p:sp>
        <p:nvSpPr>
          <p:cNvPr id="5" name="TextBox 4">
            <a:extLst>
              <a:ext uri="{FF2B5EF4-FFF2-40B4-BE49-F238E27FC236}">
                <a16:creationId xmlns:a16="http://schemas.microsoft.com/office/drawing/2014/main" id="{62E02976-9C89-E39B-015E-C23614011D13}"/>
              </a:ext>
            </a:extLst>
          </p:cNvPr>
          <p:cNvSpPr txBox="1"/>
          <p:nvPr/>
        </p:nvSpPr>
        <p:spPr>
          <a:xfrm>
            <a:off x="-101721" y="700935"/>
            <a:ext cx="6096000" cy="369332"/>
          </a:xfrm>
          <a:prstGeom prst="rect">
            <a:avLst/>
          </a:prstGeom>
          <a:noFill/>
        </p:spPr>
        <p:txBody>
          <a:bodyPr wrap="square">
            <a:spAutoFit/>
          </a:bodyPr>
          <a:lstStyle/>
          <a:p>
            <a:pPr algn="ctr"/>
            <a:r>
              <a:rPr lang="en-US">
                <a:solidFill>
                  <a:srgbClr val="0070C0"/>
                </a:solidFill>
              </a:rPr>
              <a:t>Awareness of a </a:t>
            </a:r>
            <a:r>
              <a:rPr lang="en-US" b="1">
                <a:solidFill>
                  <a:srgbClr val="0070C0"/>
                </a:solidFill>
              </a:rPr>
              <a:t>Property</a:t>
            </a:r>
          </a:p>
        </p:txBody>
      </p:sp>
      <p:sp>
        <p:nvSpPr>
          <p:cNvPr id="7" name="TextBox 6">
            <a:extLst>
              <a:ext uri="{FF2B5EF4-FFF2-40B4-BE49-F238E27FC236}">
                <a16:creationId xmlns:a16="http://schemas.microsoft.com/office/drawing/2014/main" id="{BD3025AA-A94C-3FB0-51B4-85EA5B00052B}"/>
              </a:ext>
            </a:extLst>
          </p:cNvPr>
          <p:cNvSpPr txBox="1"/>
          <p:nvPr/>
        </p:nvSpPr>
        <p:spPr>
          <a:xfrm>
            <a:off x="-127121" y="5630133"/>
            <a:ext cx="6146800" cy="369332"/>
          </a:xfrm>
          <a:prstGeom prst="rect">
            <a:avLst/>
          </a:prstGeom>
          <a:noFill/>
        </p:spPr>
        <p:txBody>
          <a:bodyPr wrap="square">
            <a:spAutoFit/>
          </a:bodyPr>
          <a:lstStyle/>
          <a:p>
            <a:pPr algn="ctr"/>
            <a:r>
              <a:rPr lang="en-US">
                <a:solidFill>
                  <a:srgbClr val="0070C0"/>
                </a:solidFill>
              </a:rPr>
              <a:t>Awareness of a </a:t>
            </a:r>
            <a:r>
              <a:rPr lang="en-US" b="1">
                <a:solidFill>
                  <a:srgbClr val="0070C0"/>
                </a:solidFill>
              </a:rPr>
              <a:t>Subject</a:t>
            </a:r>
          </a:p>
        </p:txBody>
      </p:sp>
    </p:spTree>
    <p:extLst>
      <p:ext uri="{BB962C8B-B14F-4D97-AF65-F5344CB8AC3E}">
        <p14:creationId xmlns:p14="http://schemas.microsoft.com/office/powerpoint/2010/main" val="372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22" presetClass="exit" presetSubtype="2" fill="hold" nodeType="withEffect">
                                  <p:stCondLst>
                                    <p:cond delay="0"/>
                                  </p:stCondLst>
                                  <p:childTnLst>
                                    <p:animEffect transition="out" filter="wipe(right)">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7741EBA-E87D-9FC1-B0EE-D7609EE2E52D}"/>
              </a:ext>
            </a:extLst>
          </p:cNvPr>
          <p:cNvSpPr>
            <a:spLocks noGrp="1"/>
          </p:cNvSpPr>
          <p:nvPr>
            <p:ph type="dt" sz="half" idx="10"/>
          </p:nvPr>
        </p:nvSpPr>
        <p:spPr/>
        <p:txBody>
          <a:bodyPr/>
          <a:lstStyle/>
          <a:p>
            <a:fld id="{5BC2A343-A252-49DA-B952-A8ABE9CEAC9E}"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5" name="Footer Placeholder 4">
            <a:extLst>
              <a:ext uri="{FF2B5EF4-FFF2-40B4-BE49-F238E27FC236}">
                <a16:creationId xmlns:a16="http://schemas.microsoft.com/office/drawing/2014/main" id="{3E8EB4FB-C9CF-56FA-81DF-83AB89107375}"/>
              </a:ext>
            </a:extLst>
          </p:cNvPr>
          <p:cNvSpPr>
            <a:spLocks noGrp="1"/>
          </p:cNvSpPr>
          <p:nvPr>
            <p:ph type="ftr" sz="quarter" idx="11"/>
          </p:nvPr>
        </p:nvSpPr>
        <p:spPr/>
        <p:txBody>
          <a:bodyPr/>
          <a:lstStyle/>
          <a:p>
            <a:pPr algn="r"/>
            <a:r>
              <a:rPr lang="en-US" sz="1600">
                <a:solidFill>
                  <a:schemeClr val="bg1">
                    <a:lumMod val="50000"/>
                  </a:schemeClr>
                </a:solidFill>
              </a:rPr>
              <a:t>12th EASN International Conference, Barcelona</a:t>
            </a:r>
            <a:endParaRPr lang="hr-HR" sz="1600">
              <a:solidFill>
                <a:schemeClr val="bg1">
                  <a:lumMod val="50000"/>
                </a:schemeClr>
              </a:solidFill>
            </a:endParaRPr>
          </a:p>
        </p:txBody>
      </p:sp>
      <p:sp>
        <p:nvSpPr>
          <p:cNvPr id="6" name="Slide Number Placeholder 5">
            <a:extLst>
              <a:ext uri="{FF2B5EF4-FFF2-40B4-BE49-F238E27FC236}">
                <a16:creationId xmlns:a16="http://schemas.microsoft.com/office/drawing/2014/main" id="{32894A5C-38F3-6686-890F-E16308780E21}"/>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11</a:t>
            </a:fld>
            <a:endParaRPr lang="hr-HR" sz="1600">
              <a:solidFill>
                <a:schemeClr val="bg2">
                  <a:lumMod val="50000"/>
                </a:schemeClr>
              </a:solidFill>
            </a:endParaRPr>
          </a:p>
        </p:txBody>
      </p:sp>
      <p:sp>
        <p:nvSpPr>
          <p:cNvPr id="7" name="Rectangle 6">
            <a:extLst>
              <a:ext uri="{FF2B5EF4-FFF2-40B4-BE49-F238E27FC236}">
                <a16:creationId xmlns:a16="http://schemas.microsoft.com/office/drawing/2014/main" id="{0C84F938-3876-4405-4215-6239F689A331}"/>
              </a:ext>
            </a:extLst>
          </p:cNvPr>
          <p:cNvSpPr/>
          <p:nvPr/>
        </p:nvSpPr>
        <p:spPr>
          <a:xfrm>
            <a:off x="2696901" y="1254716"/>
            <a:ext cx="469297" cy="3651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C1</a:t>
            </a:r>
            <a:endParaRPr lang="hr-HR"/>
          </a:p>
        </p:txBody>
      </p:sp>
      <p:sp>
        <p:nvSpPr>
          <p:cNvPr id="8" name="Rectangle 7">
            <a:extLst>
              <a:ext uri="{FF2B5EF4-FFF2-40B4-BE49-F238E27FC236}">
                <a16:creationId xmlns:a16="http://schemas.microsoft.com/office/drawing/2014/main" id="{21155376-17DF-C0AF-35AE-A77745667F58}"/>
              </a:ext>
            </a:extLst>
          </p:cNvPr>
          <p:cNvSpPr/>
          <p:nvPr/>
        </p:nvSpPr>
        <p:spPr>
          <a:xfrm>
            <a:off x="2696900" y="1890967"/>
            <a:ext cx="469297" cy="365125"/>
          </a:xfrm>
          <a:prstGeom prst="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t>C2</a:t>
            </a:r>
            <a:endParaRPr lang="hr-HR"/>
          </a:p>
        </p:txBody>
      </p:sp>
      <p:sp>
        <p:nvSpPr>
          <p:cNvPr id="9" name="Rectangle 8">
            <a:extLst>
              <a:ext uri="{FF2B5EF4-FFF2-40B4-BE49-F238E27FC236}">
                <a16:creationId xmlns:a16="http://schemas.microsoft.com/office/drawing/2014/main" id="{C252471D-E89B-E87C-4DED-795DE954601B}"/>
              </a:ext>
            </a:extLst>
          </p:cNvPr>
          <p:cNvSpPr/>
          <p:nvPr/>
        </p:nvSpPr>
        <p:spPr>
          <a:xfrm>
            <a:off x="2696899" y="2391437"/>
            <a:ext cx="469297" cy="365125"/>
          </a:xfrm>
          <a:prstGeom prst="rect">
            <a:avLst/>
          </a:prstGeom>
          <a:solidFill>
            <a:srgbClr val="FFFF0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t>C3</a:t>
            </a:r>
            <a:endParaRPr lang="hr-HR"/>
          </a:p>
        </p:txBody>
      </p:sp>
      <p:sp>
        <p:nvSpPr>
          <p:cNvPr id="10" name="Rectangle 9">
            <a:extLst>
              <a:ext uri="{FF2B5EF4-FFF2-40B4-BE49-F238E27FC236}">
                <a16:creationId xmlns:a16="http://schemas.microsoft.com/office/drawing/2014/main" id="{4DB9FF12-5B75-06E9-3E01-4E0445C7DE79}"/>
              </a:ext>
            </a:extLst>
          </p:cNvPr>
          <p:cNvSpPr/>
          <p:nvPr/>
        </p:nvSpPr>
        <p:spPr>
          <a:xfrm>
            <a:off x="2696898" y="2890191"/>
            <a:ext cx="469297" cy="365125"/>
          </a:xfrm>
          <a:prstGeom prst="rect">
            <a:avLst/>
          </a:prstGeom>
          <a:solidFill>
            <a:srgbClr val="00B05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t>C4</a:t>
            </a:r>
            <a:endParaRPr lang="hr-HR"/>
          </a:p>
        </p:txBody>
      </p:sp>
      <p:sp>
        <p:nvSpPr>
          <p:cNvPr id="11" name="Rectangle 10">
            <a:extLst>
              <a:ext uri="{FF2B5EF4-FFF2-40B4-BE49-F238E27FC236}">
                <a16:creationId xmlns:a16="http://schemas.microsoft.com/office/drawing/2014/main" id="{0DA0268F-9398-055E-1B8A-AACEF40B97EE}"/>
              </a:ext>
            </a:extLst>
          </p:cNvPr>
          <p:cNvSpPr/>
          <p:nvPr/>
        </p:nvSpPr>
        <p:spPr>
          <a:xfrm>
            <a:off x="2690590" y="3525585"/>
            <a:ext cx="475605" cy="365125"/>
          </a:xfrm>
          <a:prstGeom prst="rect">
            <a:avLst/>
          </a:prstGeom>
          <a:solidFill>
            <a:srgbClr val="00B0F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C5</a:t>
            </a:r>
            <a:endParaRPr lang="hr-HR"/>
          </a:p>
        </p:txBody>
      </p:sp>
      <p:sp>
        <p:nvSpPr>
          <p:cNvPr id="12" name="Rectangle 11">
            <a:extLst>
              <a:ext uri="{FF2B5EF4-FFF2-40B4-BE49-F238E27FC236}">
                <a16:creationId xmlns:a16="http://schemas.microsoft.com/office/drawing/2014/main" id="{6D05C289-EED1-1576-840B-E683DE2FD6C8}"/>
              </a:ext>
            </a:extLst>
          </p:cNvPr>
          <p:cNvSpPr/>
          <p:nvPr/>
        </p:nvSpPr>
        <p:spPr>
          <a:xfrm>
            <a:off x="2708478" y="4283537"/>
            <a:ext cx="475604" cy="365125"/>
          </a:xfrm>
          <a:prstGeom prst="rect">
            <a:avLst/>
          </a:prstGeom>
          <a:solidFill>
            <a:srgbClr val="0070C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C6</a:t>
            </a:r>
            <a:endParaRPr lang="hr-HR"/>
          </a:p>
        </p:txBody>
      </p:sp>
      <p:sp>
        <p:nvSpPr>
          <p:cNvPr id="13" name="Rectangle 12">
            <a:extLst>
              <a:ext uri="{FF2B5EF4-FFF2-40B4-BE49-F238E27FC236}">
                <a16:creationId xmlns:a16="http://schemas.microsoft.com/office/drawing/2014/main" id="{32EBFD00-74C7-2A94-CA20-4BAEA290481E}"/>
              </a:ext>
            </a:extLst>
          </p:cNvPr>
          <p:cNvSpPr/>
          <p:nvPr/>
        </p:nvSpPr>
        <p:spPr>
          <a:xfrm>
            <a:off x="2708478" y="5081273"/>
            <a:ext cx="457720" cy="365125"/>
          </a:xfrm>
          <a:prstGeom prst="rect">
            <a:avLst/>
          </a:prstGeom>
          <a:solidFill>
            <a:srgbClr val="7030A0"/>
          </a:solidFill>
          <a:ln>
            <a:noFill/>
          </a:ln>
        </p:spPr>
        <p:style>
          <a:lnRef idx="3">
            <a:schemeClr val="lt1"/>
          </a:lnRef>
          <a:fillRef idx="1">
            <a:schemeClr val="dk1"/>
          </a:fillRef>
          <a:effectRef idx="1">
            <a:schemeClr val="dk1"/>
          </a:effectRef>
          <a:fontRef idx="minor">
            <a:schemeClr val="lt1"/>
          </a:fontRef>
        </p:style>
        <p:txBody>
          <a:bodyPr rtlCol="0" anchor="ctr"/>
          <a:lstStyle/>
          <a:p>
            <a:pPr algn="ctr"/>
            <a:r>
              <a:rPr lang="en-US"/>
              <a:t>C7</a:t>
            </a:r>
            <a:endParaRPr lang="hr-HR"/>
          </a:p>
        </p:txBody>
      </p:sp>
      <p:sp>
        <p:nvSpPr>
          <p:cNvPr id="2" name="TextBox 1">
            <a:extLst>
              <a:ext uri="{FF2B5EF4-FFF2-40B4-BE49-F238E27FC236}">
                <a16:creationId xmlns:a16="http://schemas.microsoft.com/office/drawing/2014/main" id="{1ABBC0DD-0573-6B4E-396E-8CAA0A9DA684}"/>
              </a:ext>
            </a:extLst>
          </p:cNvPr>
          <p:cNvSpPr txBox="1"/>
          <p:nvPr/>
        </p:nvSpPr>
        <p:spPr>
          <a:xfrm>
            <a:off x="4795358" y="2481257"/>
            <a:ext cx="4139738" cy="1754326"/>
          </a:xfrm>
          <a:prstGeom prst="rect">
            <a:avLst/>
          </a:prstGeom>
          <a:noFill/>
        </p:spPr>
        <p:txBody>
          <a:bodyPr wrap="square" rtlCol="0">
            <a:spAutoFit/>
          </a:bodyPr>
          <a:lstStyle/>
          <a:p>
            <a:r>
              <a:rPr lang="en-US" b="1"/>
              <a:t>Awareness Level 0 / Functional system</a:t>
            </a:r>
          </a:p>
          <a:p>
            <a:pPr marL="285750" indent="-285750">
              <a:buFont typeface="Courier New" panose="02070309020205020404" pitchFamily="49" charset="0"/>
              <a:buChar char="o"/>
            </a:pPr>
            <a:r>
              <a:rPr lang="en-US"/>
              <a:t>Fulfills conditions C1 to C4</a:t>
            </a:r>
          </a:p>
          <a:p>
            <a:pPr marL="285750" indent="-285750">
              <a:buFont typeface="Courier New" panose="02070309020205020404" pitchFamily="49" charset="0"/>
              <a:buChar char="o"/>
            </a:pPr>
            <a:r>
              <a:rPr lang="en-US"/>
              <a:t>Instinctively reacts to a given input always in the same manner; its output is a mathematical function of its input</a:t>
            </a:r>
          </a:p>
          <a:p>
            <a:endParaRPr lang="hr-HR"/>
          </a:p>
        </p:txBody>
      </p:sp>
      <p:sp>
        <p:nvSpPr>
          <p:cNvPr id="14" name="TextBox 13">
            <a:extLst>
              <a:ext uri="{FF2B5EF4-FFF2-40B4-BE49-F238E27FC236}">
                <a16:creationId xmlns:a16="http://schemas.microsoft.com/office/drawing/2014/main" id="{718ADFB3-8161-5159-9CD2-6B8F9183BB7D}"/>
              </a:ext>
            </a:extLst>
          </p:cNvPr>
          <p:cNvSpPr txBox="1"/>
          <p:nvPr/>
        </p:nvSpPr>
        <p:spPr>
          <a:xfrm>
            <a:off x="4792921" y="2481257"/>
            <a:ext cx="4139738" cy="1754326"/>
          </a:xfrm>
          <a:prstGeom prst="rect">
            <a:avLst/>
          </a:prstGeom>
          <a:noFill/>
        </p:spPr>
        <p:txBody>
          <a:bodyPr wrap="square" rtlCol="0">
            <a:spAutoFit/>
          </a:bodyPr>
          <a:lstStyle/>
          <a:p>
            <a:r>
              <a:rPr lang="en-US" b="1"/>
              <a:t>Awareness Level 1 / Adaptive system</a:t>
            </a:r>
          </a:p>
          <a:p>
            <a:pPr marL="285750" indent="-285750">
              <a:buFont typeface="Courier New" panose="02070309020205020404" pitchFamily="49" charset="0"/>
              <a:buChar char="o"/>
            </a:pPr>
            <a:r>
              <a:rPr lang="en-US"/>
              <a:t>Fulfills conditions C1 to C4</a:t>
            </a:r>
          </a:p>
          <a:p>
            <a:pPr marL="285750" indent="-285750">
              <a:buFont typeface="Courier New" panose="02070309020205020404" pitchFamily="49" charset="0"/>
              <a:buChar char="o"/>
            </a:pPr>
            <a:r>
              <a:rPr lang="en-US"/>
              <a:t>Tries to minimize the difference between input and reference values by use of a PID controller or similar algorithm</a:t>
            </a:r>
            <a:endParaRPr lang="hr-HR"/>
          </a:p>
        </p:txBody>
      </p:sp>
      <p:sp>
        <p:nvSpPr>
          <p:cNvPr id="16" name="TextBox 15">
            <a:extLst>
              <a:ext uri="{FF2B5EF4-FFF2-40B4-BE49-F238E27FC236}">
                <a16:creationId xmlns:a16="http://schemas.microsoft.com/office/drawing/2014/main" id="{541BEEE8-0B09-A6F3-8881-0A6E97B86FBC}"/>
              </a:ext>
            </a:extLst>
          </p:cNvPr>
          <p:cNvSpPr txBox="1"/>
          <p:nvPr/>
        </p:nvSpPr>
        <p:spPr>
          <a:xfrm>
            <a:off x="4792921" y="1519107"/>
            <a:ext cx="4139738" cy="3693319"/>
          </a:xfrm>
          <a:prstGeom prst="rect">
            <a:avLst/>
          </a:prstGeom>
          <a:noFill/>
        </p:spPr>
        <p:txBody>
          <a:bodyPr wrap="square" rtlCol="0">
            <a:spAutoFit/>
          </a:bodyPr>
          <a:lstStyle/>
          <a:p>
            <a:r>
              <a:rPr lang="en-US" b="1"/>
              <a:t>Awareness Level 2 / Self-aware system</a:t>
            </a:r>
          </a:p>
          <a:p>
            <a:pPr marL="285750" indent="-285750">
              <a:buFont typeface="Courier New" panose="02070309020205020404" pitchFamily="49" charset="0"/>
              <a:buChar char="o"/>
            </a:pPr>
            <a:r>
              <a:rPr lang="en-US"/>
              <a:t>Aware of at least one environment property and one system property according to C1 to C4, plus C6</a:t>
            </a:r>
          </a:p>
          <a:p>
            <a:pPr marL="285750" indent="-285750">
              <a:buFont typeface="Courier New" panose="02070309020205020404" pitchFamily="49" charset="0"/>
              <a:buChar char="o"/>
            </a:pPr>
            <a:r>
              <a:rPr lang="en-US"/>
              <a:t>Contains an inspection engine which periodically derives one integrated attribution of the system as a whole </a:t>
            </a:r>
          </a:p>
          <a:p>
            <a:pPr marL="285750" indent="-285750">
              <a:buFont typeface="Courier New" panose="02070309020205020404" pitchFamily="49" charset="0"/>
              <a:buChar char="o"/>
            </a:pPr>
            <a:r>
              <a:rPr lang="en-US"/>
              <a:t>Computes its actions based on (a) monitored and attributed properties of the environment, (b) attributed expectation of the system, (c) sets of goals on system and environment properties</a:t>
            </a:r>
            <a:endParaRPr lang="hr-HR"/>
          </a:p>
        </p:txBody>
      </p:sp>
      <p:sp>
        <p:nvSpPr>
          <p:cNvPr id="18" name="TextBox 17">
            <a:extLst>
              <a:ext uri="{FF2B5EF4-FFF2-40B4-BE49-F238E27FC236}">
                <a16:creationId xmlns:a16="http://schemas.microsoft.com/office/drawing/2014/main" id="{4CDA9F93-F44A-475F-AD88-11CF5F145D8C}"/>
              </a:ext>
            </a:extLst>
          </p:cNvPr>
          <p:cNvSpPr txBox="1"/>
          <p:nvPr/>
        </p:nvSpPr>
        <p:spPr>
          <a:xfrm>
            <a:off x="4792921" y="2476571"/>
            <a:ext cx="4139738" cy="1477328"/>
          </a:xfrm>
          <a:prstGeom prst="rect">
            <a:avLst/>
          </a:prstGeom>
          <a:noFill/>
        </p:spPr>
        <p:txBody>
          <a:bodyPr wrap="square" rtlCol="0">
            <a:spAutoFit/>
          </a:bodyPr>
          <a:lstStyle/>
          <a:p>
            <a:r>
              <a:rPr lang="en-US" b="1"/>
              <a:t>Awareness Level 3 / History sensitive self-aware system</a:t>
            </a:r>
          </a:p>
          <a:p>
            <a:pPr marL="285750" indent="-285750">
              <a:buFont typeface="Courier New" panose="02070309020205020404" pitchFamily="49" charset="0"/>
              <a:buChar char="o"/>
            </a:pPr>
            <a:r>
              <a:rPr lang="en-US"/>
              <a:t>Fulfills all requirements of an Awareness Level 2 system </a:t>
            </a:r>
          </a:p>
          <a:p>
            <a:pPr marL="285750" indent="-285750">
              <a:buFont typeface="Courier New" panose="02070309020205020404" pitchFamily="49" charset="0"/>
              <a:buChar char="o"/>
            </a:pPr>
            <a:r>
              <a:rPr lang="en-US"/>
              <a:t>Fulfills the history conditions C5 and C7 </a:t>
            </a:r>
          </a:p>
        </p:txBody>
      </p:sp>
      <p:sp>
        <p:nvSpPr>
          <p:cNvPr id="19" name="TextBox 18">
            <a:extLst>
              <a:ext uri="{FF2B5EF4-FFF2-40B4-BE49-F238E27FC236}">
                <a16:creationId xmlns:a16="http://schemas.microsoft.com/office/drawing/2014/main" id="{D8A64805-7EDB-2C8C-D104-6282B1BD57A0}"/>
              </a:ext>
            </a:extLst>
          </p:cNvPr>
          <p:cNvSpPr txBox="1"/>
          <p:nvPr/>
        </p:nvSpPr>
        <p:spPr>
          <a:xfrm>
            <a:off x="4796057" y="2476571"/>
            <a:ext cx="4139738" cy="2862322"/>
          </a:xfrm>
          <a:prstGeom prst="rect">
            <a:avLst/>
          </a:prstGeom>
          <a:noFill/>
        </p:spPr>
        <p:txBody>
          <a:bodyPr wrap="square" rtlCol="0">
            <a:spAutoFit/>
          </a:bodyPr>
          <a:lstStyle/>
          <a:p>
            <a:r>
              <a:rPr lang="en-US" b="1"/>
              <a:t>Awareness Level 4 / Predictive system</a:t>
            </a:r>
          </a:p>
          <a:p>
            <a:pPr marL="285750" indent="-285750">
              <a:buFont typeface="Courier New" panose="02070309020205020404" pitchFamily="49" charset="0"/>
              <a:buChar char="o"/>
            </a:pPr>
            <a:r>
              <a:rPr lang="en-US"/>
              <a:t>Fulfills all requirements of an Awareness Level 3 system </a:t>
            </a:r>
          </a:p>
          <a:p>
            <a:pPr marL="285750" indent="-285750">
              <a:buFont typeface="Courier New" panose="02070309020205020404" pitchFamily="49" charset="0"/>
              <a:buChar char="o"/>
            </a:pPr>
            <a:r>
              <a:rPr lang="en-US"/>
              <a:t>Its decision-making process involves a simulation engine which can predict the effects of actions on the environment and the system itself and, in case of an anomalous result, can search through simulations for the best action</a:t>
            </a:r>
          </a:p>
        </p:txBody>
      </p:sp>
      <p:sp>
        <p:nvSpPr>
          <p:cNvPr id="21" name="TextBox 20">
            <a:extLst>
              <a:ext uri="{FF2B5EF4-FFF2-40B4-BE49-F238E27FC236}">
                <a16:creationId xmlns:a16="http://schemas.microsoft.com/office/drawing/2014/main" id="{CDF9A7CC-2520-42D0-DD0E-62B5B9EA709F}"/>
              </a:ext>
            </a:extLst>
          </p:cNvPr>
          <p:cNvSpPr txBox="1"/>
          <p:nvPr/>
        </p:nvSpPr>
        <p:spPr>
          <a:xfrm>
            <a:off x="4789785" y="2479843"/>
            <a:ext cx="4139738" cy="2031325"/>
          </a:xfrm>
          <a:prstGeom prst="rect">
            <a:avLst/>
          </a:prstGeom>
          <a:noFill/>
        </p:spPr>
        <p:txBody>
          <a:bodyPr wrap="square" rtlCol="0">
            <a:spAutoFit/>
          </a:bodyPr>
          <a:lstStyle/>
          <a:p>
            <a:r>
              <a:rPr lang="en-US" b="1"/>
              <a:t>Awareness Level 5 / Group-aware system</a:t>
            </a:r>
          </a:p>
          <a:p>
            <a:pPr marL="285750" indent="-285750">
              <a:buFont typeface="Courier New" panose="02070309020205020404" pitchFamily="49" charset="0"/>
              <a:buChar char="o"/>
            </a:pPr>
            <a:r>
              <a:rPr lang="en-US"/>
              <a:t>In addition to being self-aware, the system distinguishes between itself, the environment, and the peer group (which is treated differently because of its own set of expectations and goals) </a:t>
            </a:r>
          </a:p>
        </p:txBody>
      </p:sp>
      <p:sp>
        <p:nvSpPr>
          <p:cNvPr id="22" name="TextBox 21">
            <a:extLst>
              <a:ext uri="{FF2B5EF4-FFF2-40B4-BE49-F238E27FC236}">
                <a16:creationId xmlns:a16="http://schemas.microsoft.com/office/drawing/2014/main" id="{602125A5-FBFA-2395-1AC2-58E220DD5286}"/>
              </a:ext>
            </a:extLst>
          </p:cNvPr>
          <p:cNvSpPr txBox="1"/>
          <p:nvPr/>
        </p:nvSpPr>
        <p:spPr>
          <a:xfrm>
            <a:off x="10304156" y="1254716"/>
            <a:ext cx="1290320" cy="646331"/>
          </a:xfrm>
          <a:prstGeom prst="rect">
            <a:avLst/>
          </a:prstGeom>
          <a:solidFill>
            <a:schemeClr val="bg1">
              <a:lumMod val="75000"/>
            </a:schemeClr>
          </a:solidFill>
        </p:spPr>
        <p:txBody>
          <a:bodyPr wrap="square" rtlCol="0">
            <a:spAutoFit/>
          </a:bodyPr>
          <a:lstStyle/>
          <a:p>
            <a:pPr algn="ctr"/>
            <a:r>
              <a:rPr lang="en-US"/>
              <a:t>Awareness Level 0</a:t>
            </a:r>
            <a:endParaRPr lang="hr-HR">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10BAE04F-A33E-2997-95C4-1A45A08676BF}"/>
              </a:ext>
            </a:extLst>
          </p:cNvPr>
          <p:cNvSpPr txBox="1"/>
          <p:nvPr/>
        </p:nvSpPr>
        <p:spPr>
          <a:xfrm>
            <a:off x="10304156" y="1965867"/>
            <a:ext cx="1290320" cy="646331"/>
          </a:xfrm>
          <a:prstGeom prst="rect">
            <a:avLst/>
          </a:prstGeom>
          <a:solidFill>
            <a:schemeClr val="bg1">
              <a:lumMod val="75000"/>
            </a:schemeClr>
          </a:solidFill>
        </p:spPr>
        <p:txBody>
          <a:bodyPr wrap="square" rtlCol="0">
            <a:spAutoFit/>
          </a:bodyPr>
          <a:lstStyle/>
          <a:p>
            <a:pPr algn="ctr"/>
            <a:r>
              <a:rPr lang="en-US"/>
              <a:t>Awareness Level 1</a:t>
            </a:r>
            <a:endParaRPr lang="hr-HR">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5D4FA044-644A-1138-A4B4-4FA51121B212}"/>
              </a:ext>
            </a:extLst>
          </p:cNvPr>
          <p:cNvSpPr txBox="1"/>
          <p:nvPr/>
        </p:nvSpPr>
        <p:spPr>
          <a:xfrm>
            <a:off x="10304156" y="2677018"/>
            <a:ext cx="1290320" cy="646331"/>
          </a:xfrm>
          <a:prstGeom prst="rect">
            <a:avLst/>
          </a:prstGeom>
          <a:solidFill>
            <a:schemeClr val="bg1">
              <a:lumMod val="75000"/>
            </a:schemeClr>
          </a:solidFill>
        </p:spPr>
        <p:txBody>
          <a:bodyPr wrap="square" rtlCol="0">
            <a:spAutoFit/>
          </a:bodyPr>
          <a:lstStyle/>
          <a:p>
            <a:pPr algn="ctr"/>
            <a:r>
              <a:rPr lang="en-US"/>
              <a:t>Awareness Level 2</a:t>
            </a:r>
            <a:endParaRPr lang="hr-HR">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0BA65217-22E2-1CB5-1894-8D50632DD047}"/>
              </a:ext>
            </a:extLst>
          </p:cNvPr>
          <p:cNvSpPr txBox="1"/>
          <p:nvPr/>
        </p:nvSpPr>
        <p:spPr>
          <a:xfrm>
            <a:off x="10304156" y="3388169"/>
            <a:ext cx="1290320" cy="646331"/>
          </a:xfrm>
          <a:prstGeom prst="rect">
            <a:avLst/>
          </a:prstGeom>
          <a:solidFill>
            <a:schemeClr val="bg1">
              <a:lumMod val="75000"/>
            </a:schemeClr>
          </a:solidFill>
        </p:spPr>
        <p:txBody>
          <a:bodyPr wrap="square" rtlCol="0">
            <a:spAutoFit/>
          </a:bodyPr>
          <a:lstStyle/>
          <a:p>
            <a:pPr algn="ctr"/>
            <a:r>
              <a:rPr lang="en-US"/>
              <a:t>Awareness Level 3</a:t>
            </a:r>
            <a:endParaRPr lang="hr-HR">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D9F6805E-1C12-30EB-CB3E-FCE920602085}"/>
              </a:ext>
            </a:extLst>
          </p:cNvPr>
          <p:cNvSpPr txBox="1"/>
          <p:nvPr/>
        </p:nvSpPr>
        <p:spPr>
          <a:xfrm>
            <a:off x="10304156" y="4094118"/>
            <a:ext cx="1290320" cy="646331"/>
          </a:xfrm>
          <a:prstGeom prst="rect">
            <a:avLst/>
          </a:prstGeom>
          <a:solidFill>
            <a:schemeClr val="bg1">
              <a:lumMod val="75000"/>
            </a:schemeClr>
          </a:solidFill>
        </p:spPr>
        <p:txBody>
          <a:bodyPr wrap="square" rtlCol="0">
            <a:spAutoFit/>
          </a:bodyPr>
          <a:lstStyle/>
          <a:p>
            <a:pPr algn="ctr"/>
            <a:r>
              <a:rPr lang="en-US"/>
              <a:t>Awareness Level 4</a:t>
            </a:r>
            <a:endParaRPr lang="hr-HR">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9A81DE7A-7EDA-3AFB-88B2-84FDF77C73B5}"/>
              </a:ext>
            </a:extLst>
          </p:cNvPr>
          <p:cNvSpPr txBox="1"/>
          <p:nvPr/>
        </p:nvSpPr>
        <p:spPr>
          <a:xfrm>
            <a:off x="10304156" y="4800067"/>
            <a:ext cx="1290320" cy="646331"/>
          </a:xfrm>
          <a:prstGeom prst="rect">
            <a:avLst/>
          </a:prstGeom>
          <a:solidFill>
            <a:schemeClr val="bg1">
              <a:lumMod val="75000"/>
            </a:schemeClr>
          </a:solidFill>
        </p:spPr>
        <p:txBody>
          <a:bodyPr wrap="square" rtlCol="0">
            <a:spAutoFit/>
          </a:bodyPr>
          <a:lstStyle/>
          <a:p>
            <a:pPr algn="ctr"/>
            <a:r>
              <a:rPr lang="en-US"/>
              <a:t>Awareness Level 5</a:t>
            </a:r>
            <a:endParaRPr lang="hr-H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8594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250" fill="hold"/>
                                        <p:tgtEl>
                                          <p:spTgt spid="7"/>
                                        </p:tgtEl>
                                        <p:attrNameLst>
                                          <p:attrName>fillcolor</p:attrName>
                                        </p:attrNameLst>
                                      </p:cBhvr>
                                      <p:to>
                                        <a:srgbClr val="BFBFBF"/>
                                      </p:to>
                                    </p:animClr>
                                    <p:set>
                                      <p:cBhvr>
                                        <p:cTn id="7" dur="250" fill="hold"/>
                                        <p:tgtEl>
                                          <p:spTgt spid="7"/>
                                        </p:tgtEl>
                                        <p:attrNameLst>
                                          <p:attrName>fill.type</p:attrName>
                                        </p:attrNameLst>
                                      </p:cBhvr>
                                      <p:to>
                                        <p:strVal val="solid"/>
                                      </p:to>
                                    </p:set>
                                    <p:set>
                                      <p:cBhvr>
                                        <p:cTn id="8" dur="250" fill="hold"/>
                                        <p:tgtEl>
                                          <p:spTgt spid="7"/>
                                        </p:tgtEl>
                                        <p:attrNameLst>
                                          <p:attrName>fill.on</p:attrName>
                                        </p:attrNameLst>
                                      </p:cBhvr>
                                      <p:to>
                                        <p:strVal val="true"/>
                                      </p:to>
                                    </p:set>
                                  </p:childTnLst>
                                </p:cTn>
                              </p:par>
                            </p:childTnLst>
                          </p:cTn>
                        </p:par>
                        <p:par>
                          <p:cTn id="9" fill="hold">
                            <p:stCondLst>
                              <p:cond delay="250"/>
                            </p:stCondLst>
                            <p:childTnLst>
                              <p:par>
                                <p:cTn id="10" presetID="1" presetClass="emph" presetSubtype="2" fill="hold" nodeType="afterEffect">
                                  <p:stCondLst>
                                    <p:cond delay="0"/>
                                  </p:stCondLst>
                                  <p:childTnLst>
                                    <p:animClr clrSpc="rgb" dir="cw">
                                      <p:cBhvr>
                                        <p:cTn id="11" dur="250" fill="hold"/>
                                        <p:tgtEl>
                                          <p:spTgt spid="8"/>
                                        </p:tgtEl>
                                        <p:attrNameLst>
                                          <p:attrName>fillcolor</p:attrName>
                                        </p:attrNameLst>
                                      </p:cBhvr>
                                      <p:to>
                                        <a:srgbClr val="BFBFBF"/>
                                      </p:to>
                                    </p:animClr>
                                    <p:set>
                                      <p:cBhvr>
                                        <p:cTn id="12" dur="250" fill="hold"/>
                                        <p:tgtEl>
                                          <p:spTgt spid="8"/>
                                        </p:tgtEl>
                                        <p:attrNameLst>
                                          <p:attrName>fill.type</p:attrName>
                                        </p:attrNameLst>
                                      </p:cBhvr>
                                      <p:to>
                                        <p:strVal val="solid"/>
                                      </p:to>
                                    </p:set>
                                    <p:set>
                                      <p:cBhvr>
                                        <p:cTn id="13" dur="250" fill="hold"/>
                                        <p:tgtEl>
                                          <p:spTgt spid="8"/>
                                        </p:tgtEl>
                                        <p:attrNameLst>
                                          <p:attrName>fill.on</p:attrName>
                                        </p:attrNameLst>
                                      </p:cBhvr>
                                      <p:to>
                                        <p:strVal val="true"/>
                                      </p:to>
                                    </p:set>
                                  </p:childTnLst>
                                </p:cTn>
                              </p:par>
                            </p:childTnLst>
                          </p:cTn>
                        </p:par>
                        <p:par>
                          <p:cTn id="14" fill="hold">
                            <p:stCondLst>
                              <p:cond delay="500"/>
                            </p:stCondLst>
                            <p:childTnLst>
                              <p:par>
                                <p:cTn id="15" presetID="1" presetClass="emph" presetSubtype="2" fill="hold" nodeType="afterEffect">
                                  <p:stCondLst>
                                    <p:cond delay="0"/>
                                  </p:stCondLst>
                                  <p:childTnLst>
                                    <p:animClr clrSpc="rgb" dir="cw">
                                      <p:cBhvr>
                                        <p:cTn id="16" dur="250" fill="hold"/>
                                        <p:tgtEl>
                                          <p:spTgt spid="9"/>
                                        </p:tgtEl>
                                        <p:attrNameLst>
                                          <p:attrName>fillcolor</p:attrName>
                                        </p:attrNameLst>
                                      </p:cBhvr>
                                      <p:to>
                                        <a:srgbClr val="BFBFBF"/>
                                      </p:to>
                                    </p:animClr>
                                    <p:set>
                                      <p:cBhvr>
                                        <p:cTn id="17" dur="250" fill="hold"/>
                                        <p:tgtEl>
                                          <p:spTgt spid="9"/>
                                        </p:tgtEl>
                                        <p:attrNameLst>
                                          <p:attrName>fill.type</p:attrName>
                                        </p:attrNameLst>
                                      </p:cBhvr>
                                      <p:to>
                                        <p:strVal val="solid"/>
                                      </p:to>
                                    </p:set>
                                    <p:set>
                                      <p:cBhvr>
                                        <p:cTn id="18" dur="250" fill="hold"/>
                                        <p:tgtEl>
                                          <p:spTgt spid="9"/>
                                        </p:tgtEl>
                                        <p:attrNameLst>
                                          <p:attrName>fill.on</p:attrName>
                                        </p:attrNameLst>
                                      </p:cBhvr>
                                      <p:to>
                                        <p:strVal val="true"/>
                                      </p:to>
                                    </p:set>
                                  </p:childTnLst>
                                </p:cTn>
                              </p:par>
                            </p:childTnLst>
                          </p:cTn>
                        </p:par>
                        <p:par>
                          <p:cTn id="19" fill="hold">
                            <p:stCondLst>
                              <p:cond delay="750"/>
                            </p:stCondLst>
                            <p:childTnLst>
                              <p:par>
                                <p:cTn id="20" presetID="1" presetClass="emph" presetSubtype="2" fill="hold" nodeType="afterEffect">
                                  <p:stCondLst>
                                    <p:cond delay="0"/>
                                  </p:stCondLst>
                                  <p:childTnLst>
                                    <p:animClr clrSpc="rgb" dir="cw">
                                      <p:cBhvr>
                                        <p:cTn id="21" dur="250" fill="hold"/>
                                        <p:tgtEl>
                                          <p:spTgt spid="10"/>
                                        </p:tgtEl>
                                        <p:attrNameLst>
                                          <p:attrName>fillcolor</p:attrName>
                                        </p:attrNameLst>
                                      </p:cBhvr>
                                      <p:to>
                                        <a:srgbClr val="BFBFBF"/>
                                      </p:to>
                                    </p:animClr>
                                    <p:set>
                                      <p:cBhvr>
                                        <p:cTn id="22" dur="250" fill="hold"/>
                                        <p:tgtEl>
                                          <p:spTgt spid="10"/>
                                        </p:tgtEl>
                                        <p:attrNameLst>
                                          <p:attrName>fill.type</p:attrName>
                                        </p:attrNameLst>
                                      </p:cBhvr>
                                      <p:to>
                                        <p:strVal val="solid"/>
                                      </p:to>
                                    </p:set>
                                    <p:set>
                                      <p:cBhvr>
                                        <p:cTn id="23" dur="250" fill="hold"/>
                                        <p:tgtEl>
                                          <p:spTgt spid="10"/>
                                        </p:tgtEl>
                                        <p:attrNameLst>
                                          <p:attrName>fill.on</p:attrName>
                                        </p:attrNameLst>
                                      </p:cBhvr>
                                      <p:to>
                                        <p:strVal val="true"/>
                                      </p:to>
                                    </p:set>
                                  </p:childTnLst>
                                </p:cTn>
                              </p:par>
                            </p:childTnLst>
                          </p:cTn>
                        </p:par>
                        <p:par>
                          <p:cTn id="24" fill="hold">
                            <p:stCondLst>
                              <p:cond delay="1000"/>
                            </p:stCondLst>
                            <p:childTnLst>
                              <p:par>
                                <p:cTn id="25" presetID="1" presetClass="emph" presetSubtype="2" fill="hold" nodeType="afterEffect">
                                  <p:stCondLst>
                                    <p:cond delay="0"/>
                                  </p:stCondLst>
                                  <p:childTnLst>
                                    <p:animClr clrSpc="rgb" dir="cw">
                                      <p:cBhvr>
                                        <p:cTn id="26" dur="250" fill="hold"/>
                                        <p:tgtEl>
                                          <p:spTgt spid="11"/>
                                        </p:tgtEl>
                                        <p:attrNameLst>
                                          <p:attrName>fillcolor</p:attrName>
                                        </p:attrNameLst>
                                      </p:cBhvr>
                                      <p:to>
                                        <a:srgbClr val="BFBFBF"/>
                                      </p:to>
                                    </p:animClr>
                                    <p:set>
                                      <p:cBhvr>
                                        <p:cTn id="27" dur="250" fill="hold"/>
                                        <p:tgtEl>
                                          <p:spTgt spid="11"/>
                                        </p:tgtEl>
                                        <p:attrNameLst>
                                          <p:attrName>fill.type</p:attrName>
                                        </p:attrNameLst>
                                      </p:cBhvr>
                                      <p:to>
                                        <p:strVal val="solid"/>
                                      </p:to>
                                    </p:set>
                                    <p:set>
                                      <p:cBhvr>
                                        <p:cTn id="28" dur="250" fill="hold"/>
                                        <p:tgtEl>
                                          <p:spTgt spid="11"/>
                                        </p:tgtEl>
                                        <p:attrNameLst>
                                          <p:attrName>fill.on</p:attrName>
                                        </p:attrNameLst>
                                      </p:cBhvr>
                                      <p:to>
                                        <p:strVal val="true"/>
                                      </p:to>
                                    </p:set>
                                  </p:childTnLst>
                                </p:cTn>
                              </p:par>
                            </p:childTnLst>
                          </p:cTn>
                        </p:par>
                        <p:par>
                          <p:cTn id="29" fill="hold">
                            <p:stCondLst>
                              <p:cond delay="1250"/>
                            </p:stCondLst>
                            <p:childTnLst>
                              <p:par>
                                <p:cTn id="30" presetID="1" presetClass="emph" presetSubtype="2" fill="hold" nodeType="afterEffect">
                                  <p:stCondLst>
                                    <p:cond delay="0"/>
                                  </p:stCondLst>
                                  <p:childTnLst>
                                    <p:animClr clrSpc="rgb" dir="cw">
                                      <p:cBhvr>
                                        <p:cTn id="31" dur="250" fill="hold"/>
                                        <p:tgtEl>
                                          <p:spTgt spid="12"/>
                                        </p:tgtEl>
                                        <p:attrNameLst>
                                          <p:attrName>fillcolor</p:attrName>
                                        </p:attrNameLst>
                                      </p:cBhvr>
                                      <p:to>
                                        <a:srgbClr val="BFBFBF"/>
                                      </p:to>
                                    </p:animClr>
                                    <p:set>
                                      <p:cBhvr>
                                        <p:cTn id="32" dur="250" fill="hold"/>
                                        <p:tgtEl>
                                          <p:spTgt spid="12"/>
                                        </p:tgtEl>
                                        <p:attrNameLst>
                                          <p:attrName>fill.type</p:attrName>
                                        </p:attrNameLst>
                                      </p:cBhvr>
                                      <p:to>
                                        <p:strVal val="solid"/>
                                      </p:to>
                                    </p:set>
                                    <p:set>
                                      <p:cBhvr>
                                        <p:cTn id="33" dur="250" fill="hold"/>
                                        <p:tgtEl>
                                          <p:spTgt spid="12"/>
                                        </p:tgtEl>
                                        <p:attrNameLst>
                                          <p:attrName>fill.on</p:attrName>
                                        </p:attrNameLst>
                                      </p:cBhvr>
                                      <p:to>
                                        <p:strVal val="true"/>
                                      </p:to>
                                    </p:set>
                                  </p:childTnLst>
                                </p:cTn>
                              </p:par>
                            </p:childTnLst>
                          </p:cTn>
                        </p:par>
                        <p:par>
                          <p:cTn id="34" fill="hold">
                            <p:stCondLst>
                              <p:cond delay="1500"/>
                            </p:stCondLst>
                            <p:childTnLst>
                              <p:par>
                                <p:cTn id="35" presetID="1" presetClass="emph" presetSubtype="2" fill="hold" nodeType="afterEffect">
                                  <p:stCondLst>
                                    <p:cond delay="0"/>
                                  </p:stCondLst>
                                  <p:childTnLst>
                                    <p:animClr clrSpc="rgb" dir="cw">
                                      <p:cBhvr>
                                        <p:cTn id="36" dur="250" fill="hold"/>
                                        <p:tgtEl>
                                          <p:spTgt spid="13"/>
                                        </p:tgtEl>
                                        <p:attrNameLst>
                                          <p:attrName>fillcolor</p:attrName>
                                        </p:attrNameLst>
                                      </p:cBhvr>
                                      <p:to>
                                        <a:srgbClr val="BFBFBF"/>
                                      </p:to>
                                    </p:animClr>
                                    <p:set>
                                      <p:cBhvr>
                                        <p:cTn id="37" dur="250" fill="hold"/>
                                        <p:tgtEl>
                                          <p:spTgt spid="13"/>
                                        </p:tgtEl>
                                        <p:attrNameLst>
                                          <p:attrName>fill.type</p:attrName>
                                        </p:attrNameLst>
                                      </p:cBhvr>
                                      <p:to>
                                        <p:strVal val="solid"/>
                                      </p:to>
                                    </p:set>
                                    <p:set>
                                      <p:cBhvr>
                                        <p:cTn id="38" dur="250" fill="hold"/>
                                        <p:tgtEl>
                                          <p:spTgt spid="13"/>
                                        </p:tgtEl>
                                        <p:attrNameLst>
                                          <p:attrName>fill.on</p:attrName>
                                        </p:attrNameLst>
                                      </p:cBhvr>
                                      <p:to>
                                        <p:strVal val="tru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par>
                          <p:cTn id="43" fill="hold">
                            <p:stCondLst>
                              <p:cond delay="0"/>
                            </p:stCondLst>
                            <p:childTnLst>
                              <p:par>
                                <p:cTn id="44" presetID="1" presetClass="emph" presetSubtype="2" fill="hold" nodeType="afterEffect">
                                  <p:stCondLst>
                                    <p:cond delay="0"/>
                                  </p:stCondLst>
                                  <p:childTnLst>
                                    <p:animClr clrSpc="rgb" dir="cw">
                                      <p:cBhvr>
                                        <p:cTn id="45" dur="250" fill="hold"/>
                                        <p:tgtEl>
                                          <p:spTgt spid="7"/>
                                        </p:tgtEl>
                                        <p:attrNameLst>
                                          <p:attrName>fillcolor</p:attrName>
                                        </p:attrNameLst>
                                      </p:cBhvr>
                                      <p:to>
                                        <a:srgbClr val="00B0F0"/>
                                      </p:to>
                                    </p:animClr>
                                    <p:set>
                                      <p:cBhvr>
                                        <p:cTn id="46" dur="250" fill="hold"/>
                                        <p:tgtEl>
                                          <p:spTgt spid="7"/>
                                        </p:tgtEl>
                                        <p:attrNameLst>
                                          <p:attrName>fill.type</p:attrName>
                                        </p:attrNameLst>
                                      </p:cBhvr>
                                      <p:to>
                                        <p:strVal val="solid"/>
                                      </p:to>
                                    </p:set>
                                    <p:set>
                                      <p:cBhvr>
                                        <p:cTn id="47" dur="250" fill="hold"/>
                                        <p:tgtEl>
                                          <p:spTgt spid="7"/>
                                        </p:tgtEl>
                                        <p:attrNameLst>
                                          <p:attrName>fill.on</p:attrName>
                                        </p:attrNameLst>
                                      </p:cBhvr>
                                      <p:to>
                                        <p:strVal val="true"/>
                                      </p:to>
                                    </p:set>
                                  </p:childTnLst>
                                </p:cTn>
                              </p:par>
                              <p:par>
                                <p:cTn id="48" presetID="1" presetClass="emph" presetSubtype="2" fill="hold" nodeType="withEffect">
                                  <p:stCondLst>
                                    <p:cond delay="0"/>
                                  </p:stCondLst>
                                  <p:childTnLst>
                                    <p:animClr clrSpc="rgb" dir="cw">
                                      <p:cBhvr>
                                        <p:cTn id="49" dur="250" fill="hold"/>
                                        <p:tgtEl>
                                          <p:spTgt spid="8"/>
                                        </p:tgtEl>
                                        <p:attrNameLst>
                                          <p:attrName>fillcolor</p:attrName>
                                        </p:attrNameLst>
                                      </p:cBhvr>
                                      <p:to>
                                        <a:srgbClr val="FFC000"/>
                                      </p:to>
                                    </p:animClr>
                                    <p:set>
                                      <p:cBhvr>
                                        <p:cTn id="50" dur="250" fill="hold"/>
                                        <p:tgtEl>
                                          <p:spTgt spid="8"/>
                                        </p:tgtEl>
                                        <p:attrNameLst>
                                          <p:attrName>fill.type</p:attrName>
                                        </p:attrNameLst>
                                      </p:cBhvr>
                                      <p:to>
                                        <p:strVal val="solid"/>
                                      </p:to>
                                    </p:set>
                                    <p:set>
                                      <p:cBhvr>
                                        <p:cTn id="51" dur="250" fill="hold"/>
                                        <p:tgtEl>
                                          <p:spTgt spid="8"/>
                                        </p:tgtEl>
                                        <p:attrNameLst>
                                          <p:attrName>fill.on</p:attrName>
                                        </p:attrNameLst>
                                      </p:cBhvr>
                                      <p:to>
                                        <p:strVal val="true"/>
                                      </p:to>
                                    </p:set>
                                  </p:childTnLst>
                                </p:cTn>
                              </p:par>
                              <p:par>
                                <p:cTn id="52" presetID="1" presetClass="emph" presetSubtype="2" fill="hold" nodeType="withEffect">
                                  <p:stCondLst>
                                    <p:cond delay="0"/>
                                  </p:stCondLst>
                                  <p:childTnLst>
                                    <p:animClr clrSpc="rgb" dir="cw">
                                      <p:cBhvr>
                                        <p:cTn id="53" dur="250" fill="hold"/>
                                        <p:tgtEl>
                                          <p:spTgt spid="9"/>
                                        </p:tgtEl>
                                        <p:attrNameLst>
                                          <p:attrName>fillcolor</p:attrName>
                                        </p:attrNameLst>
                                      </p:cBhvr>
                                      <p:to>
                                        <a:srgbClr val="FFFF00"/>
                                      </p:to>
                                    </p:animClr>
                                    <p:set>
                                      <p:cBhvr>
                                        <p:cTn id="54" dur="250" fill="hold"/>
                                        <p:tgtEl>
                                          <p:spTgt spid="9"/>
                                        </p:tgtEl>
                                        <p:attrNameLst>
                                          <p:attrName>fill.type</p:attrName>
                                        </p:attrNameLst>
                                      </p:cBhvr>
                                      <p:to>
                                        <p:strVal val="solid"/>
                                      </p:to>
                                    </p:set>
                                    <p:set>
                                      <p:cBhvr>
                                        <p:cTn id="55" dur="250" fill="hold"/>
                                        <p:tgtEl>
                                          <p:spTgt spid="9"/>
                                        </p:tgtEl>
                                        <p:attrNameLst>
                                          <p:attrName>fill.on</p:attrName>
                                        </p:attrNameLst>
                                      </p:cBhvr>
                                      <p:to>
                                        <p:strVal val="true"/>
                                      </p:to>
                                    </p:set>
                                  </p:childTnLst>
                                </p:cTn>
                              </p:par>
                              <p:par>
                                <p:cTn id="56" presetID="1" presetClass="emph" presetSubtype="2" fill="hold" nodeType="withEffect">
                                  <p:stCondLst>
                                    <p:cond delay="0"/>
                                  </p:stCondLst>
                                  <p:childTnLst>
                                    <p:animClr clrSpc="rgb" dir="cw">
                                      <p:cBhvr>
                                        <p:cTn id="57" dur="250" fill="hold"/>
                                        <p:tgtEl>
                                          <p:spTgt spid="10"/>
                                        </p:tgtEl>
                                        <p:attrNameLst>
                                          <p:attrName>fillcolor</p:attrName>
                                        </p:attrNameLst>
                                      </p:cBhvr>
                                      <p:to>
                                        <a:srgbClr val="00B050"/>
                                      </p:to>
                                    </p:animClr>
                                    <p:set>
                                      <p:cBhvr>
                                        <p:cTn id="58" dur="250" fill="hold"/>
                                        <p:tgtEl>
                                          <p:spTgt spid="10"/>
                                        </p:tgtEl>
                                        <p:attrNameLst>
                                          <p:attrName>fill.type</p:attrName>
                                        </p:attrNameLst>
                                      </p:cBhvr>
                                      <p:to>
                                        <p:strVal val="solid"/>
                                      </p:to>
                                    </p:set>
                                    <p:set>
                                      <p:cBhvr>
                                        <p:cTn id="59" dur="250" fill="hold"/>
                                        <p:tgtEl>
                                          <p:spTgt spid="10"/>
                                        </p:tgtEl>
                                        <p:attrNameLst>
                                          <p:attrName>fill.on</p:attrName>
                                        </p:attrNameLst>
                                      </p:cBhvr>
                                      <p:to>
                                        <p:strVal val="true"/>
                                      </p:to>
                                    </p:set>
                                  </p:childTnLst>
                                </p:cTn>
                              </p:par>
                            </p:childTnLst>
                          </p:cTn>
                        </p:par>
                      </p:childTnLst>
                    </p:cTn>
                  </p:par>
                  <p:par>
                    <p:cTn id="60" fill="hold">
                      <p:stCondLst>
                        <p:cond delay="indefinite"/>
                      </p:stCondLst>
                      <p:childTnLst>
                        <p:par>
                          <p:cTn id="61" fill="hold">
                            <p:stCondLst>
                              <p:cond delay="0"/>
                            </p:stCondLst>
                            <p:childTnLst>
                              <p:par>
                                <p:cTn id="62" presetID="1" presetClass="emph" presetSubtype="2" fill="hold" nodeType="clickEffect">
                                  <p:stCondLst>
                                    <p:cond delay="0"/>
                                  </p:stCondLst>
                                  <p:childTnLst>
                                    <p:animClr clrSpc="rgb" dir="cw">
                                      <p:cBhvr>
                                        <p:cTn id="63" dur="500" fill="hold"/>
                                        <p:tgtEl>
                                          <p:spTgt spid="22"/>
                                        </p:tgtEl>
                                        <p:attrNameLst>
                                          <p:attrName>fillcolor</p:attrName>
                                        </p:attrNameLst>
                                      </p:cBhvr>
                                      <p:to>
                                        <a:srgbClr val="92D050"/>
                                      </p:to>
                                    </p:animClr>
                                    <p:set>
                                      <p:cBhvr>
                                        <p:cTn id="64" dur="500" fill="hold"/>
                                        <p:tgtEl>
                                          <p:spTgt spid="22"/>
                                        </p:tgtEl>
                                        <p:attrNameLst>
                                          <p:attrName>fill.type</p:attrName>
                                        </p:attrNameLst>
                                      </p:cBhvr>
                                      <p:to>
                                        <p:strVal val="solid"/>
                                      </p:to>
                                    </p:set>
                                    <p:set>
                                      <p:cBhvr>
                                        <p:cTn id="65" dur="500" fill="hold"/>
                                        <p:tgtEl>
                                          <p:spTgt spid="22"/>
                                        </p:tgtEl>
                                        <p:attrNameLst>
                                          <p:attrName>fill.on</p:attrName>
                                        </p:attrNameLst>
                                      </p:cBhvr>
                                      <p:to>
                                        <p:strVal val="true"/>
                                      </p:to>
                                    </p:set>
                                  </p:childTnLst>
                                </p:cTn>
                              </p:par>
                              <p:par>
                                <p:cTn id="66" presetID="1" presetClass="exit" presetSubtype="0" fill="hold" grpId="1" nodeType="withEffect">
                                  <p:stCondLst>
                                    <p:cond delay="0"/>
                                  </p:stCondLst>
                                  <p:childTnLst>
                                    <p:set>
                                      <p:cBhvr>
                                        <p:cTn id="67" dur="1" fill="hold">
                                          <p:stCondLst>
                                            <p:cond delay="0"/>
                                          </p:stCondLst>
                                        </p:cTn>
                                        <p:tgtEl>
                                          <p:spTgt spid="2"/>
                                        </p:tgtEl>
                                        <p:attrNameLst>
                                          <p:attrName>style.visibility</p:attrName>
                                        </p:attrNameLst>
                                      </p:cBhvr>
                                      <p:to>
                                        <p:strVal val="hidden"/>
                                      </p:to>
                                    </p:set>
                                  </p:childTnLst>
                                </p:cTn>
                              </p:par>
                            </p:childTnLst>
                          </p:cTn>
                        </p:par>
                        <p:par>
                          <p:cTn id="68" fill="hold">
                            <p:stCondLst>
                              <p:cond delay="500"/>
                            </p:stCondLst>
                            <p:childTnLst>
                              <p:par>
                                <p:cTn id="69" presetID="1" presetClass="emph" presetSubtype="2" fill="hold" nodeType="afterEffect">
                                  <p:stCondLst>
                                    <p:cond delay="0"/>
                                  </p:stCondLst>
                                  <p:childTnLst>
                                    <p:animClr clrSpc="rgb" dir="cw">
                                      <p:cBhvr>
                                        <p:cTn id="70" dur="250" fill="hold"/>
                                        <p:tgtEl>
                                          <p:spTgt spid="7"/>
                                        </p:tgtEl>
                                        <p:attrNameLst>
                                          <p:attrName>fillcolor</p:attrName>
                                        </p:attrNameLst>
                                      </p:cBhvr>
                                      <p:to>
                                        <a:srgbClr val="BFBFBF"/>
                                      </p:to>
                                    </p:animClr>
                                    <p:set>
                                      <p:cBhvr>
                                        <p:cTn id="71" dur="250" fill="hold"/>
                                        <p:tgtEl>
                                          <p:spTgt spid="7"/>
                                        </p:tgtEl>
                                        <p:attrNameLst>
                                          <p:attrName>fill.type</p:attrName>
                                        </p:attrNameLst>
                                      </p:cBhvr>
                                      <p:to>
                                        <p:strVal val="solid"/>
                                      </p:to>
                                    </p:set>
                                    <p:set>
                                      <p:cBhvr>
                                        <p:cTn id="72" dur="250" fill="hold"/>
                                        <p:tgtEl>
                                          <p:spTgt spid="7"/>
                                        </p:tgtEl>
                                        <p:attrNameLst>
                                          <p:attrName>fill.on</p:attrName>
                                        </p:attrNameLst>
                                      </p:cBhvr>
                                      <p:to>
                                        <p:strVal val="true"/>
                                      </p:to>
                                    </p:set>
                                  </p:childTnLst>
                                </p:cTn>
                              </p:par>
                              <p:par>
                                <p:cTn id="73" presetID="1" presetClass="emph" presetSubtype="2" fill="hold" nodeType="withEffect">
                                  <p:stCondLst>
                                    <p:cond delay="0"/>
                                  </p:stCondLst>
                                  <p:childTnLst>
                                    <p:animClr clrSpc="rgb" dir="cw">
                                      <p:cBhvr>
                                        <p:cTn id="74" dur="250" fill="hold"/>
                                        <p:tgtEl>
                                          <p:spTgt spid="8"/>
                                        </p:tgtEl>
                                        <p:attrNameLst>
                                          <p:attrName>fillcolor</p:attrName>
                                        </p:attrNameLst>
                                      </p:cBhvr>
                                      <p:to>
                                        <a:srgbClr val="BFBFBF"/>
                                      </p:to>
                                    </p:animClr>
                                    <p:set>
                                      <p:cBhvr>
                                        <p:cTn id="75" dur="250" fill="hold"/>
                                        <p:tgtEl>
                                          <p:spTgt spid="8"/>
                                        </p:tgtEl>
                                        <p:attrNameLst>
                                          <p:attrName>fill.type</p:attrName>
                                        </p:attrNameLst>
                                      </p:cBhvr>
                                      <p:to>
                                        <p:strVal val="solid"/>
                                      </p:to>
                                    </p:set>
                                    <p:set>
                                      <p:cBhvr>
                                        <p:cTn id="76" dur="250" fill="hold"/>
                                        <p:tgtEl>
                                          <p:spTgt spid="8"/>
                                        </p:tgtEl>
                                        <p:attrNameLst>
                                          <p:attrName>fill.on</p:attrName>
                                        </p:attrNameLst>
                                      </p:cBhvr>
                                      <p:to>
                                        <p:strVal val="true"/>
                                      </p:to>
                                    </p:set>
                                  </p:childTnLst>
                                </p:cTn>
                              </p:par>
                              <p:par>
                                <p:cTn id="77" presetID="1" presetClass="emph" presetSubtype="2" fill="hold" nodeType="withEffect">
                                  <p:stCondLst>
                                    <p:cond delay="0"/>
                                  </p:stCondLst>
                                  <p:childTnLst>
                                    <p:animClr clrSpc="rgb" dir="cw">
                                      <p:cBhvr>
                                        <p:cTn id="78" dur="250" fill="hold"/>
                                        <p:tgtEl>
                                          <p:spTgt spid="9"/>
                                        </p:tgtEl>
                                        <p:attrNameLst>
                                          <p:attrName>fillcolor</p:attrName>
                                        </p:attrNameLst>
                                      </p:cBhvr>
                                      <p:to>
                                        <a:srgbClr val="BFBFBF"/>
                                      </p:to>
                                    </p:animClr>
                                    <p:set>
                                      <p:cBhvr>
                                        <p:cTn id="79" dur="250" fill="hold"/>
                                        <p:tgtEl>
                                          <p:spTgt spid="9"/>
                                        </p:tgtEl>
                                        <p:attrNameLst>
                                          <p:attrName>fill.type</p:attrName>
                                        </p:attrNameLst>
                                      </p:cBhvr>
                                      <p:to>
                                        <p:strVal val="solid"/>
                                      </p:to>
                                    </p:set>
                                    <p:set>
                                      <p:cBhvr>
                                        <p:cTn id="80" dur="250" fill="hold"/>
                                        <p:tgtEl>
                                          <p:spTgt spid="9"/>
                                        </p:tgtEl>
                                        <p:attrNameLst>
                                          <p:attrName>fill.on</p:attrName>
                                        </p:attrNameLst>
                                      </p:cBhvr>
                                      <p:to>
                                        <p:strVal val="true"/>
                                      </p:to>
                                    </p:set>
                                  </p:childTnLst>
                                </p:cTn>
                              </p:par>
                              <p:par>
                                <p:cTn id="81" presetID="1" presetClass="emph" presetSubtype="2" fill="hold" nodeType="withEffect">
                                  <p:stCondLst>
                                    <p:cond delay="0"/>
                                  </p:stCondLst>
                                  <p:childTnLst>
                                    <p:animClr clrSpc="rgb" dir="cw">
                                      <p:cBhvr>
                                        <p:cTn id="82" dur="250" fill="hold"/>
                                        <p:tgtEl>
                                          <p:spTgt spid="10"/>
                                        </p:tgtEl>
                                        <p:attrNameLst>
                                          <p:attrName>fillcolor</p:attrName>
                                        </p:attrNameLst>
                                      </p:cBhvr>
                                      <p:to>
                                        <a:srgbClr val="BFBFBF"/>
                                      </p:to>
                                    </p:animClr>
                                    <p:set>
                                      <p:cBhvr>
                                        <p:cTn id="83" dur="250" fill="hold"/>
                                        <p:tgtEl>
                                          <p:spTgt spid="10"/>
                                        </p:tgtEl>
                                        <p:attrNameLst>
                                          <p:attrName>fill.type</p:attrName>
                                        </p:attrNameLst>
                                      </p:cBhvr>
                                      <p:to>
                                        <p:strVal val="solid"/>
                                      </p:to>
                                    </p:set>
                                    <p:set>
                                      <p:cBhvr>
                                        <p:cTn id="84" dur="250" fill="hold"/>
                                        <p:tgtEl>
                                          <p:spTgt spid="10"/>
                                        </p:tgtEl>
                                        <p:attrNameLst>
                                          <p:attrName>fill.on</p:attrName>
                                        </p:attrNameLst>
                                      </p:cBhvr>
                                      <p:to>
                                        <p:strVal val="tru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childTnLst>
                                </p:cTn>
                              </p:par>
                            </p:childTnLst>
                          </p:cTn>
                        </p:par>
                        <p:par>
                          <p:cTn id="89" fill="hold">
                            <p:stCondLst>
                              <p:cond delay="0"/>
                            </p:stCondLst>
                            <p:childTnLst>
                              <p:par>
                                <p:cTn id="90" presetID="1" presetClass="emph" presetSubtype="2" fill="hold" nodeType="afterEffect">
                                  <p:stCondLst>
                                    <p:cond delay="0"/>
                                  </p:stCondLst>
                                  <p:childTnLst>
                                    <p:animClr clrSpc="rgb" dir="cw">
                                      <p:cBhvr>
                                        <p:cTn id="91" dur="250" fill="hold"/>
                                        <p:tgtEl>
                                          <p:spTgt spid="7"/>
                                        </p:tgtEl>
                                        <p:attrNameLst>
                                          <p:attrName>fillcolor</p:attrName>
                                        </p:attrNameLst>
                                      </p:cBhvr>
                                      <p:to>
                                        <a:srgbClr val="FF0000"/>
                                      </p:to>
                                    </p:animClr>
                                    <p:set>
                                      <p:cBhvr>
                                        <p:cTn id="92" dur="250" fill="hold"/>
                                        <p:tgtEl>
                                          <p:spTgt spid="7"/>
                                        </p:tgtEl>
                                        <p:attrNameLst>
                                          <p:attrName>fill.type</p:attrName>
                                        </p:attrNameLst>
                                      </p:cBhvr>
                                      <p:to>
                                        <p:strVal val="solid"/>
                                      </p:to>
                                    </p:set>
                                    <p:set>
                                      <p:cBhvr>
                                        <p:cTn id="93" dur="250" fill="hold"/>
                                        <p:tgtEl>
                                          <p:spTgt spid="7"/>
                                        </p:tgtEl>
                                        <p:attrNameLst>
                                          <p:attrName>fill.on</p:attrName>
                                        </p:attrNameLst>
                                      </p:cBhvr>
                                      <p:to>
                                        <p:strVal val="true"/>
                                      </p:to>
                                    </p:set>
                                  </p:childTnLst>
                                </p:cTn>
                              </p:par>
                              <p:par>
                                <p:cTn id="94" presetID="1" presetClass="emph" presetSubtype="2" fill="hold" nodeType="withEffect">
                                  <p:stCondLst>
                                    <p:cond delay="0"/>
                                  </p:stCondLst>
                                  <p:childTnLst>
                                    <p:animClr clrSpc="rgb" dir="cw">
                                      <p:cBhvr>
                                        <p:cTn id="95" dur="250" fill="hold"/>
                                        <p:tgtEl>
                                          <p:spTgt spid="8"/>
                                        </p:tgtEl>
                                        <p:attrNameLst>
                                          <p:attrName>fillcolor</p:attrName>
                                        </p:attrNameLst>
                                      </p:cBhvr>
                                      <p:to>
                                        <a:srgbClr val="FFC000"/>
                                      </p:to>
                                    </p:animClr>
                                    <p:set>
                                      <p:cBhvr>
                                        <p:cTn id="96" dur="250" fill="hold"/>
                                        <p:tgtEl>
                                          <p:spTgt spid="8"/>
                                        </p:tgtEl>
                                        <p:attrNameLst>
                                          <p:attrName>fill.type</p:attrName>
                                        </p:attrNameLst>
                                      </p:cBhvr>
                                      <p:to>
                                        <p:strVal val="solid"/>
                                      </p:to>
                                    </p:set>
                                    <p:set>
                                      <p:cBhvr>
                                        <p:cTn id="97" dur="250" fill="hold"/>
                                        <p:tgtEl>
                                          <p:spTgt spid="8"/>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250" fill="hold"/>
                                        <p:tgtEl>
                                          <p:spTgt spid="9"/>
                                        </p:tgtEl>
                                        <p:attrNameLst>
                                          <p:attrName>fillcolor</p:attrName>
                                        </p:attrNameLst>
                                      </p:cBhvr>
                                      <p:to>
                                        <a:srgbClr val="FFFF00"/>
                                      </p:to>
                                    </p:animClr>
                                    <p:set>
                                      <p:cBhvr>
                                        <p:cTn id="100" dur="250" fill="hold"/>
                                        <p:tgtEl>
                                          <p:spTgt spid="9"/>
                                        </p:tgtEl>
                                        <p:attrNameLst>
                                          <p:attrName>fill.type</p:attrName>
                                        </p:attrNameLst>
                                      </p:cBhvr>
                                      <p:to>
                                        <p:strVal val="solid"/>
                                      </p:to>
                                    </p:set>
                                    <p:set>
                                      <p:cBhvr>
                                        <p:cTn id="101" dur="250" fill="hold"/>
                                        <p:tgtEl>
                                          <p:spTgt spid="9"/>
                                        </p:tgtEl>
                                        <p:attrNameLst>
                                          <p:attrName>fill.on</p:attrName>
                                        </p:attrNameLst>
                                      </p:cBhvr>
                                      <p:to>
                                        <p:strVal val="true"/>
                                      </p:to>
                                    </p:set>
                                  </p:childTnLst>
                                </p:cTn>
                              </p:par>
                              <p:par>
                                <p:cTn id="102" presetID="1" presetClass="emph" presetSubtype="2" fill="hold" nodeType="withEffect">
                                  <p:stCondLst>
                                    <p:cond delay="0"/>
                                  </p:stCondLst>
                                  <p:childTnLst>
                                    <p:animClr clrSpc="rgb" dir="cw">
                                      <p:cBhvr>
                                        <p:cTn id="103" dur="250" fill="hold"/>
                                        <p:tgtEl>
                                          <p:spTgt spid="10"/>
                                        </p:tgtEl>
                                        <p:attrNameLst>
                                          <p:attrName>fillcolor</p:attrName>
                                        </p:attrNameLst>
                                      </p:cBhvr>
                                      <p:to>
                                        <a:srgbClr val="00B050"/>
                                      </p:to>
                                    </p:animClr>
                                    <p:set>
                                      <p:cBhvr>
                                        <p:cTn id="104" dur="250" fill="hold"/>
                                        <p:tgtEl>
                                          <p:spTgt spid="10"/>
                                        </p:tgtEl>
                                        <p:attrNameLst>
                                          <p:attrName>fill.type</p:attrName>
                                        </p:attrNameLst>
                                      </p:cBhvr>
                                      <p:to>
                                        <p:strVal val="solid"/>
                                      </p:to>
                                    </p:set>
                                    <p:set>
                                      <p:cBhvr>
                                        <p:cTn id="105" dur="250" fill="hold"/>
                                        <p:tgtEl>
                                          <p:spTgt spid="10"/>
                                        </p:tgtEl>
                                        <p:attrNameLst>
                                          <p:attrName>fill.on</p:attrName>
                                        </p:attrNameLst>
                                      </p:cBhvr>
                                      <p:to>
                                        <p:strVal val="true"/>
                                      </p:to>
                                    </p:set>
                                  </p:childTnLst>
                                </p:cTn>
                              </p:par>
                            </p:childTnLst>
                          </p:cTn>
                        </p:par>
                      </p:childTnLst>
                    </p:cTn>
                  </p:par>
                  <p:par>
                    <p:cTn id="106" fill="hold">
                      <p:stCondLst>
                        <p:cond delay="indefinite"/>
                      </p:stCondLst>
                      <p:childTnLst>
                        <p:par>
                          <p:cTn id="107" fill="hold">
                            <p:stCondLst>
                              <p:cond delay="0"/>
                            </p:stCondLst>
                            <p:childTnLst>
                              <p:par>
                                <p:cTn id="108" presetID="1" presetClass="emph" presetSubtype="2" fill="hold" nodeType="clickEffect">
                                  <p:stCondLst>
                                    <p:cond delay="0"/>
                                  </p:stCondLst>
                                  <p:childTnLst>
                                    <p:animClr clrSpc="rgb" dir="cw">
                                      <p:cBhvr>
                                        <p:cTn id="109" dur="500" fill="hold"/>
                                        <p:tgtEl>
                                          <p:spTgt spid="23"/>
                                        </p:tgtEl>
                                        <p:attrNameLst>
                                          <p:attrName>fillcolor</p:attrName>
                                        </p:attrNameLst>
                                      </p:cBhvr>
                                      <p:to>
                                        <a:schemeClr val="accent2"/>
                                      </p:to>
                                    </p:animClr>
                                    <p:set>
                                      <p:cBhvr>
                                        <p:cTn id="110" dur="500" fill="hold"/>
                                        <p:tgtEl>
                                          <p:spTgt spid="23"/>
                                        </p:tgtEl>
                                        <p:attrNameLst>
                                          <p:attrName>fill.type</p:attrName>
                                        </p:attrNameLst>
                                      </p:cBhvr>
                                      <p:to>
                                        <p:strVal val="solid"/>
                                      </p:to>
                                    </p:set>
                                    <p:set>
                                      <p:cBhvr>
                                        <p:cTn id="111" dur="500" fill="hold"/>
                                        <p:tgtEl>
                                          <p:spTgt spid="23"/>
                                        </p:tgtEl>
                                        <p:attrNameLst>
                                          <p:attrName>fill.on</p:attrName>
                                        </p:attrNameLst>
                                      </p:cBhvr>
                                      <p:to>
                                        <p:strVal val="true"/>
                                      </p:to>
                                    </p:set>
                                  </p:childTnLst>
                                </p:cTn>
                              </p:par>
                              <p:par>
                                <p:cTn id="112" presetID="1" presetClass="exit" presetSubtype="0" fill="hold" grpId="1" nodeType="withEffect">
                                  <p:stCondLst>
                                    <p:cond delay="0"/>
                                  </p:stCondLst>
                                  <p:childTnLst>
                                    <p:set>
                                      <p:cBhvr>
                                        <p:cTn id="113" dur="1" fill="hold">
                                          <p:stCondLst>
                                            <p:cond delay="0"/>
                                          </p:stCondLst>
                                        </p:cTn>
                                        <p:tgtEl>
                                          <p:spTgt spid="14"/>
                                        </p:tgtEl>
                                        <p:attrNameLst>
                                          <p:attrName>style.visibility</p:attrName>
                                        </p:attrNameLst>
                                      </p:cBhvr>
                                      <p:to>
                                        <p:strVal val="hidden"/>
                                      </p:to>
                                    </p:set>
                                  </p:childTnLst>
                                </p:cTn>
                              </p:par>
                            </p:childTnLst>
                          </p:cTn>
                        </p:par>
                        <p:par>
                          <p:cTn id="114" fill="hold">
                            <p:stCondLst>
                              <p:cond delay="500"/>
                            </p:stCondLst>
                            <p:childTnLst>
                              <p:par>
                                <p:cTn id="115" presetID="1" presetClass="emph" presetSubtype="2" fill="hold" nodeType="afterEffect">
                                  <p:stCondLst>
                                    <p:cond delay="0"/>
                                  </p:stCondLst>
                                  <p:childTnLst>
                                    <p:animClr clrSpc="rgb" dir="cw">
                                      <p:cBhvr>
                                        <p:cTn id="116" dur="250" fill="hold"/>
                                        <p:tgtEl>
                                          <p:spTgt spid="7"/>
                                        </p:tgtEl>
                                        <p:attrNameLst>
                                          <p:attrName>fillcolor</p:attrName>
                                        </p:attrNameLst>
                                      </p:cBhvr>
                                      <p:to>
                                        <a:srgbClr val="BFBFBF"/>
                                      </p:to>
                                    </p:animClr>
                                    <p:set>
                                      <p:cBhvr>
                                        <p:cTn id="117" dur="250" fill="hold"/>
                                        <p:tgtEl>
                                          <p:spTgt spid="7"/>
                                        </p:tgtEl>
                                        <p:attrNameLst>
                                          <p:attrName>fill.type</p:attrName>
                                        </p:attrNameLst>
                                      </p:cBhvr>
                                      <p:to>
                                        <p:strVal val="solid"/>
                                      </p:to>
                                    </p:set>
                                    <p:set>
                                      <p:cBhvr>
                                        <p:cTn id="118" dur="250" fill="hold"/>
                                        <p:tgtEl>
                                          <p:spTgt spid="7"/>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250" fill="hold"/>
                                        <p:tgtEl>
                                          <p:spTgt spid="8"/>
                                        </p:tgtEl>
                                        <p:attrNameLst>
                                          <p:attrName>fillcolor</p:attrName>
                                        </p:attrNameLst>
                                      </p:cBhvr>
                                      <p:to>
                                        <a:srgbClr val="BFBFBF"/>
                                      </p:to>
                                    </p:animClr>
                                    <p:set>
                                      <p:cBhvr>
                                        <p:cTn id="121" dur="250" fill="hold"/>
                                        <p:tgtEl>
                                          <p:spTgt spid="8"/>
                                        </p:tgtEl>
                                        <p:attrNameLst>
                                          <p:attrName>fill.type</p:attrName>
                                        </p:attrNameLst>
                                      </p:cBhvr>
                                      <p:to>
                                        <p:strVal val="solid"/>
                                      </p:to>
                                    </p:set>
                                    <p:set>
                                      <p:cBhvr>
                                        <p:cTn id="122" dur="250" fill="hold"/>
                                        <p:tgtEl>
                                          <p:spTgt spid="8"/>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250" fill="hold"/>
                                        <p:tgtEl>
                                          <p:spTgt spid="9"/>
                                        </p:tgtEl>
                                        <p:attrNameLst>
                                          <p:attrName>fillcolor</p:attrName>
                                        </p:attrNameLst>
                                      </p:cBhvr>
                                      <p:to>
                                        <a:srgbClr val="BFBFBF"/>
                                      </p:to>
                                    </p:animClr>
                                    <p:set>
                                      <p:cBhvr>
                                        <p:cTn id="125" dur="250" fill="hold"/>
                                        <p:tgtEl>
                                          <p:spTgt spid="9"/>
                                        </p:tgtEl>
                                        <p:attrNameLst>
                                          <p:attrName>fill.type</p:attrName>
                                        </p:attrNameLst>
                                      </p:cBhvr>
                                      <p:to>
                                        <p:strVal val="solid"/>
                                      </p:to>
                                    </p:set>
                                    <p:set>
                                      <p:cBhvr>
                                        <p:cTn id="126" dur="250" fill="hold"/>
                                        <p:tgtEl>
                                          <p:spTgt spid="9"/>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250" fill="hold"/>
                                        <p:tgtEl>
                                          <p:spTgt spid="10"/>
                                        </p:tgtEl>
                                        <p:attrNameLst>
                                          <p:attrName>fillcolor</p:attrName>
                                        </p:attrNameLst>
                                      </p:cBhvr>
                                      <p:to>
                                        <a:srgbClr val="BFBFBF"/>
                                      </p:to>
                                    </p:animClr>
                                    <p:set>
                                      <p:cBhvr>
                                        <p:cTn id="129" dur="250" fill="hold"/>
                                        <p:tgtEl>
                                          <p:spTgt spid="10"/>
                                        </p:tgtEl>
                                        <p:attrNameLst>
                                          <p:attrName>fill.type</p:attrName>
                                        </p:attrNameLst>
                                      </p:cBhvr>
                                      <p:to>
                                        <p:strVal val="solid"/>
                                      </p:to>
                                    </p:set>
                                    <p:set>
                                      <p:cBhvr>
                                        <p:cTn id="130" dur="250" fill="hold"/>
                                        <p:tgtEl>
                                          <p:spTgt spid="10"/>
                                        </p:tgtEl>
                                        <p:attrNameLst>
                                          <p:attrName>fill.on</p:attrName>
                                        </p:attrNameLst>
                                      </p:cBhvr>
                                      <p:to>
                                        <p:strVal val="tru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6"/>
                                        </p:tgtEl>
                                        <p:attrNameLst>
                                          <p:attrName>style.visibility</p:attrName>
                                        </p:attrNameLst>
                                      </p:cBhvr>
                                      <p:to>
                                        <p:strVal val="visible"/>
                                      </p:to>
                                    </p:set>
                                  </p:childTnLst>
                                </p:cTn>
                              </p:par>
                            </p:childTnLst>
                          </p:cTn>
                        </p:par>
                        <p:par>
                          <p:cTn id="135" fill="hold">
                            <p:stCondLst>
                              <p:cond delay="0"/>
                            </p:stCondLst>
                            <p:childTnLst>
                              <p:par>
                                <p:cTn id="136" presetID="1" presetClass="emph" presetSubtype="2" fill="hold" nodeType="afterEffect">
                                  <p:stCondLst>
                                    <p:cond delay="0"/>
                                  </p:stCondLst>
                                  <p:childTnLst>
                                    <p:animClr clrSpc="rgb" dir="cw">
                                      <p:cBhvr>
                                        <p:cTn id="137" dur="250" fill="hold"/>
                                        <p:tgtEl>
                                          <p:spTgt spid="7"/>
                                        </p:tgtEl>
                                        <p:attrNameLst>
                                          <p:attrName>fillcolor</p:attrName>
                                        </p:attrNameLst>
                                      </p:cBhvr>
                                      <p:to>
                                        <a:srgbClr val="FF0000"/>
                                      </p:to>
                                    </p:animClr>
                                    <p:set>
                                      <p:cBhvr>
                                        <p:cTn id="138" dur="250" fill="hold"/>
                                        <p:tgtEl>
                                          <p:spTgt spid="7"/>
                                        </p:tgtEl>
                                        <p:attrNameLst>
                                          <p:attrName>fill.type</p:attrName>
                                        </p:attrNameLst>
                                      </p:cBhvr>
                                      <p:to>
                                        <p:strVal val="solid"/>
                                      </p:to>
                                    </p:set>
                                    <p:set>
                                      <p:cBhvr>
                                        <p:cTn id="139" dur="250" fill="hold"/>
                                        <p:tgtEl>
                                          <p:spTgt spid="7"/>
                                        </p:tgtEl>
                                        <p:attrNameLst>
                                          <p:attrName>fill.on</p:attrName>
                                        </p:attrNameLst>
                                      </p:cBhvr>
                                      <p:to>
                                        <p:strVal val="true"/>
                                      </p:to>
                                    </p:set>
                                  </p:childTnLst>
                                </p:cTn>
                              </p:par>
                              <p:par>
                                <p:cTn id="140" presetID="1" presetClass="emph" presetSubtype="2" fill="hold" nodeType="withEffect">
                                  <p:stCondLst>
                                    <p:cond delay="0"/>
                                  </p:stCondLst>
                                  <p:childTnLst>
                                    <p:animClr clrSpc="rgb" dir="cw">
                                      <p:cBhvr>
                                        <p:cTn id="141" dur="250" fill="hold"/>
                                        <p:tgtEl>
                                          <p:spTgt spid="8"/>
                                        </p:tgtEl>
                                        <p:attrNameLst>
                                          <p:attrName>fillcolor</p:attrName>
                                        </p:attrNameLst>
                                      </p:cBhvr>
                                      <p:to>
                                        <a:srgbClr val="FFC000"/>
                                      </p:to>
                                    </p:animClr>
                                    <p:set>
                                      <p:cBhvr>
                                        <p:cTn id="142" dur="250" fill="hold"/>
                                        <p:tgtEl>
                                          <p:spTgt spid="8"/>
                                        </p:tgtEl>
                                        <p:attrNameLst>
                                          <p:attrName>fill.type</p:attrName>
                                        </p:attrNameLst>
                                      </p:cBhvr>
                                      <p:to>
                                        <p:strVal val="solid"/>
                                      </p:to>
                                    </p:set>
                                    <p:set>
                                      <p:cBhvr>
                                        <p:cTn id="143" dur="250" fill="hold"/>
                                        <p:tgtEl>
                                          <p:spTgt spid="8"/>
                                        </p:tgtEl>
                                        <p:attrNameLst>
                                          <p:attrName>fill.on</p:attrName>
                                        </p:attrNameLst>
                                      </p:cBhvr>
                                      <p:to>
                                        <p:strVal val="true"/>
                                      </p:to>
                                    </p:set>
                                  </p:childTnLst>
                                </p:cTn>
                              </p:par>
                              <p:par>
                                <p:cTn id="144" presetID="1" presetClass="emph" presetSubtype="2" fill="hold" nodeType="withEffect">
                                  <p:stCondLst>
                                    <p:cond delay="0"/>
                                  </p:stCondLst>
                                  <p:childTnLst>
                                    <p:animClr clrSpc="rgb" dir="cw">
                                      <p:cBhvr>
                                        <p:cTn id="145" dur="250" fill="hold"/>
                                        <p:tgtEl>
                                          <p:spTgt spid="9"/>
                                        </p:tgtEl>
                                        <p:attrNameLst>
                                          <p:attrName>fillcolor</p:attrName>
                                        </p:attrNameLst>
                                      </p:cBhvr>
                                      <p:to>
                                        <a:srgbClr val="FFFF00"/>
                                      </p:to>
                                    </p:animClr>
                                    <p:set>
                                      <p:cBhvr>
                                        <p:cTn id="146" dur="250" fill="hold"/>
                                        <p:tgtEl>
                                          <p:spTgt spid="9"/>
                                        </p:tgtEl>
                                        <p:attrNameLst>
                                          <p:attrName>fill.type</p:attrName>
                                        </p:attrNameLst>
                                      </p:cBhvr>
                                      <p:to>
                                        <p:strVal val="solid"/>
                                      </p:to>
                                    </p:set>
                                    <p:set>
                                      <p:cBhvr>
                                        <p:cTn id="147" dur="250" fill="hold"/>
                                        <p:tgtEl>
                                          <p:spTgt spid="9"/>
                                        </p:tgtEl>
                                        <p:attrNameLst>
                                          <p:attrName>fill.on</p:attrName>
                                        </p:attrNameLst>
                                      </p:cBhvr>
                                      <p:to>
                                        <p:strVal val="true"/>
                                      </p:to>
                                    </p:set>
                                  </p:childTnLst>
                                </p:cTn>
                              </p:par>
                              <p:par>
                                <p:cTn id="148" presetID="1" presetClass="emph" presetSubtype="2" fill="hold" nodeType="withEffect">
                                  <p:stCondLst>
                                    <p:cond delay="0"/>
                                  </p:stCondLst>
                                  <p:childTnLst>
                                    <p:animClr clrSpc="rgb" dir="cw">
                                      <p:cBhvr>
                                        <p:cTn id="149" dur="250" fill="hold"/>
                                        <p:tgtEl>
                                          <p:spTgt spid="10"/>
                                        </p:tgtEl>
                                        <p:attrNameLst>
                                          <p:attrName>fillcolor</p:attrName>
                                        </p:attrNameLst>
                                      </p:cBhvr>
                                      <p:to>
                                        <a:srgbClr val="00B050"/>
                                      </p:to>
                                    </p:animClr>
                                    <p:set>
                                      <p:cBhvr>
                                        <p:cTn id="150" dur="250" fill="hold"/>
                                        <p:tgtEl>
                                          <p:spTgt spid="10"/>
                                        </p:tgtEl>
                                        <p:attrNameLst>
                                          <p:attrName>fill.type</p:attrName>
                                        </p:attrNameLst>
                                      </p:cBhvr>
                                      <p:to>
                                        <p:strVal val="solid"/>
                                      </p:to>
                                    </p:set>
                                    <p:set>
                                      <p:cBhvr>
                                        <p:cTn id="151" dur="250" fill="hold"/>
                                        <p:tgtEl>
                                          <p:spTgt spid="10"/>
                                        </p:tgtEl>
                                        <p:attrNameLst>
                                          <p:attrName>fill.on</p:attrName>
                                        </p:attrNameLst>
                                      </p:cBhvr>
                                      <p:to>
                                        <p:strVal val="true"/>
                                      </p:to>
                                    </p:set>
                                  </p:childTnLst>
                                </p:cTn>
                              </p:par>
                              <p:par>
                                <p:cTn id="152" presetID="1" presetClass="emph" presetSubtype="2" fill="hold" nodeType="withEffect">
                                  <p:stCondLst>
                                    <p:cond delay="0"/>
                                  </p:stCondLst>
                                  <p:childTnLst>
                                    <p:animClr clrSpc="rgb" dir="cw">
                                      <p:cBhvr>
                                        <p:cTn id="153" dur="250" fill="hold"/>
                                        <p:tgtEl>
                                          <p:spTgt spid="12"/>
                                        </p:tgtEl>
                                        <p:attrNameLst>
                                          <p:attrName>fillcolor</p:attrName>
                                        </p:attrNameLst>
                                      </p:cBhvr>
                                      <p:to>
                                        <a:srgbClr val="0070C0"/>
                                      </p:to>
                                    </p:animClr>
                                    <p:set>
                                      <p:cBhvr>
                                        <p:cTn id="154" dur="250" fill="hold"/>
                                        <p:tgtEl>
                                          <p:spTgt spid="12"/>
                                        </p:tgtEl>
                                        <p:attrNameLst>
                                          <p:attrName>fill.type</p:attrName>
                                        </p:attrNameLst>
                                      </p:cBhvr>
                                      <p:to>
                                        <p:strVal val="solid"/>
                                      </p:to>
                                    </p:set>
                                    <p:set>
                                      <p:cBhvr>
                                        <p:cTn id="155" dur="250" fill="hold"/>
                                        <p:tgtEl>
                                          <p:spTgt spid="12"/>
                                        </p:tgtEl>
                                        <p:attrNameLst>
                                          <p:attrName>fill.on</p:attrName>
                                        </p:attrNameLst>
                                      </p:cBhvr>
                                      <p:to>
                                        <p:strVal val="true"/>
                                      </p:to>
                                    </p:set>
                                  </p:childTnLst>
                                </p:cTn>
                              </p:par>
                            </p:childTnLst>
                          </p:cTn>
                        </p:par>
                      </p:childTnLst>
                    </p:cTn>
                  </p:par>
                  <p:par>
                    <p:cTn id="156" fill="hold">
                      <p:stCondLst>
                        <p:cond delay="indefinite"/>
                      </p:stCondLst>
                      <p:childTnLst>
                        <p:par>
                          <p:cTn id="157" fill="hold">
                            <p:stCondLst>
                              <p:cond delay="0"/>
                            </p:stCondLst>
                            <p:childTnLst>
                              <p:par>
                                <p:cTn id="158" presetID="1" presetClass="emph" presetSubtype="2" fill="hold" nodeType="clickEffect">
                                  <p:stCondLst>
                                    <p:cond delay="0"/>
                                  </p:stCondLst>
                                  <p:childTnLst>
                                    <p:animClr clrSpc="rgb" dir="cw">
                                      <p:cBhvr>
                                        <p:cTn id="159" dur="500" fill="hold"/>
                                        <p:tgtEl>
                                          <p:spTgt spid="24"/>
                                        </p:tgtEl>
                                        <p:attrNameLst>
                                          <p:attrName>fillcolor</p:attrName>
                                        </p:attrNameLst>
                                      </p:cBhvr>
                                      <p:to>
                                        <a:schemeClr val="accent2"/>
                                      </p:to>
                                    </p:animClr>
                                    <p:set>
                                      <p:cBhvr>
                                        <p:cTn id="160" dur="500" fill="hold"/>
                                        <p:tgtEl>
                                          <p:spTgt spid="24"/>
                                        </p:tgtEl>
                                        <p:attrNameLst>
                                          <p:attrName>fill.type</p:attrName>
                                        </p:attrNameLst>
                                      </p:cBhvr>
                                      <p:to>
                                        <p:strVal val="solid"/>
                                      </p:to>
                                    </p:set>
                                    <p:set>
                                      <p:cBhvr>
                                        <p:cTn id="161" dur="500" fill="hold"/>
                                        <p:tgtEl>
                                          <p:spTgt spid="24"/>
                                        </p:tgtEl>
                                        <p:attrNameLst>
                                          <p:attrName>fill.on</p:attrName>
                                        </p:attrNameLst>
                                      </p:cBhvr>
                                      <p:to>
                                        <p:strVal val="true"/>
                                      </p:to>
                                    </p:set>
                                  </p:childTnLst>
                                </p:cTn>
                              </p:par>
                              <p:par>
                                <p:cTn id="162" presetID="1" presetClass="exit" presetSubtype="0" fill="hold" grpId="1" nodeType="withEffect">
                                  <p:stCondLst>
                                    <p:cond delay="0"/>
                                  </p:stCondLst>
                                  <p:childTnLst>
                                    <p:set>
                                      <p:cBhvr>
                                        <p:cTn id="163" dur="1" fill="hold">
                                          <p:stCondLst>
                                            <p:cond delay="0"/>
                                          </p:stCondLst>
                                        </p:cTn>
                                        <p:tgtEl>
                                          <p:spTgt spid="16"/>
                                        </p:tgtEl>
                                        <p:attrNameLst>
                                          <p:attrName>style.visibility</p:attrName>
                                        </p:attrNameLst>
                                      </p:cBhvr>
                                      <p:to>
                                        <p:strVal val="hidden"/>
                                      </p:to>
                                    </p:set>
                                  </p:childTnLst>
                                </p:cTn>
                              </p:par>
                            </p:childTnLst>
                          </p:cTn>
                        </p:par>
                        <p:par>
                          <p:cTn id="164" fill="hold">
                            <p:stCondLst>
                              <p:cond delay="500"/>
                            </p:stCondLst>
                            <p:childTnLst>
                              <p:par>
                                <p:cTn id="165" presetID="1" presetClass="emph" presetSubtype="2" fill="hold" nodeType="afterEffect">
                                  <p:stCondLst>
                                    <p:cond delay="0"/>
                                  </p:stCondLst>
                                  <p:childTnLst>
                                    <p:animClr clrSpc="rgb" dir="cw">
                                      <p:cBhvr>
                                        <p:cTn id="166" dur="250" fill="hold"/>
                                        <p:tgtEl>
                                          <p:spTgt spid="7"/>
                                        </p:tgtEl>
                                        <p:attrNameLst>
                                          <p:attrName>fillcolor</p:attrName>
                                        </p:attrNameLst>
                                      </p:cBhvr>
                                      <p:to>
                                        <a:srgbClr val="BFBFBF"/>
                                      </p:to>
                                    </p:animClr>
                                    <p:set>
                                      <p:cBhvr>
                                        <p:cTn id="167" dur="250" fill="hold"/>
                                        <p:tgtEl>
                                          <p:spTgt spid="7"/>
                                        </p:tgtEl>
                                        <p:attrNameLst>
                                          <p:attrName>fill.type</p:attrName>
                                        </p:attrNameLst>
                                      </p:cBhvr>
                                      <p:to>
                                        <p:strVal val="solid"/>
                                      </p:to>
                                    </p:set>
                                    <p:set>
                                      <p:cBhvr>
                                        <p:cTn id="168" dur="250" fill="hold"/>
                                        <p:tgtEl>
                                          <p:spTgt spid="7"/>
                                        </p:tgtEl>
                                        <p:attrNameLst>
                                          <p:attrName>fill.on</p:attrName>
                                        </p:attrNameLst>
                                      </p:cBhvr>
                                      <p:to>
                                        <p:strVal val="true"/>
                                      </p:to>
                                    </p:set>
                                  </p:childTnLst>
                                </p:cTn>
                              </p:par>
                              <p:par>
                                <p:cTn id="169" presetID="1" presetClass="emph" presetSubtype="2" fill="hold" nodeType="withEffect">
                                  <p:stCondLst>
                                    <p:cond delay="0"/>
                                  </p:stCondLst>
                                  <p:childTnLst>
                                    <p:animClr clrSpc="rgb" dir="cw">
                                      <p:cBhvr>
                                        <p:cTn id="170" dur="250" fill="hold"/>
                                        <p:tgtEl>
                                          <p:spTgt spid="8"/>
                                        </p:tgtEl>
                                        <p:attrNameLst>
                                          <p:attrName>fillcolor</p:attrName>
                                        </p:attrNameLst>
                                      </p:cBhvr>
                                      <p:to>
                                        <a:srgbClr val="BFBFBF"/>
                                      </p:to>
                                    </p:animClr>
                                    <p:set>
                                      <p:cBhvr>
                                        <p:cTn id="171" dur="250" fill="hold"/>
                                        <p:tgtEl>
                                          <p:spTgt spid="8"/>
                                        </p:tgtEl>
                                        <p:attrNameLst>
                                          <p:attrName>fill.type</p:attrName>
                                        </p:attrNameLst>
                                      </p:cBhvr>
                                      <p:to>
                                        <p:strVal val="solid"/>
                                      </p:to>
                                    </p:set>
                                    <p:set>
                                      <p:cBhvr>
                                        <p:cTn id="172" dur="250" fill="hold"/>
                                        <p:tgtEl>
                                          <p:spTgt spid="8"/>
                                        </p:tgtEl>
                                        <p:attrNameLst>
                                          <p:attrName>fill.on</p:attrName>
                                        </p:attrNameLst>
                                      </p:cBhvr>
                                      <p:to>
                                        <p:strVal val="true"/>
                                      </p:to>
                                    </p:set>
                                  </p:childTnLst>
                                </p:cTn>
                              </p:par>
                              <p:par>
                                <p:cTn id="173" presetID="1" presetClass="emph" presetSubtype="2" fill="hold" nodeType="withEffect">
                                  <p:stCondLst>
                                    <p:cond delay="0"/>
                                  </p:stCondLst>
                                  <p:childTnLst>
                                    <p:animClr clrSpc="rgb" dir="cw">
                                      <p:cBhvr>
                                        <p:cTn id="174" dur="250" fill="hold"/>
                                        <p:tgtEl>
                                          <p:spTgt spid="9"/>
                                        </p:tgtEl>
                                        <p:attrNameLst>
                                          <p:attrName>fillcolor</p:attrName>
                                        </p:attrNameLst>
                                      </p:cBhvr>
                                      <p:to>
                                        <a:srgbClr val="BFBFBF"/>
                                      </p:to>
                                    </p:animClr>
                                    <p:set>
                                      <p:cBhvr>
                                        <p:cTn id="175" dur="250" fill="hold"/>
                                        <p:tgtEl>
                                          <p:spTgt spid="9"/>
                                        </p:tgtEl>
                                        <p:attrNameLst>
                                          <p:attrName>fill.type</p:attrName>
                                        </p:attrNameLst>
                                      </p:cBhvr>
                                      <p:to>
                                        <p:strVal val="solid"/>
                                      </p:to>
                                    </p:set>
                                    <p:set>
                                      <p:cBhvr>
                                        <p:cTn id="176" dur="250" fill="hold"/>
                                        <p:tgtEl>
                                          <p:spTgt spid="9"/>
                                        </p:tgtEl>
                                        <p:attrNameLst>
                                          <p:attrName>fill.on</p:attrName>
                                        </p:attrNameLst>
                                      </p:cBhvr>
                                      <p:to>
                                        <p:strVal val="true"/>
                                      </p:to>
                                    </p:set>
                                  </p:childTnLst>
                                </p:cTn>
                              </p:par>
                              <p:par>
                                <p:cTn id="177" presetID="1" presetClass="emph" presetSubtype="2" fill="hold" nodeType="withEffect">
                                  <p:stCondLst>
                                    <p:cond delay="0"/>
                                  </p:stCondLst>
                                  <p:childTnLst>
                                    <p:animClr clrSpc="rgb" dir="cw">
                                      <p:cBhvr>
                                        <p:cTn id="178" dur="250" fill="hold"/>
                                        <p:tgtEl>
                                          <p:spTgt spid="10"/>
                                        </p:tgtEl>
                                        <p:attrNameLst>
                                          <p:attrName>fillcolor</p:attrName>
                                        </p:attrNameLst>
                                      </p:cBhvr>
                                      <p:to>
                                        <a:srgbClr val="BFBFBF"/>
                                      </p:to>
                                    </p:animClr>
                                    <p:set>
                                      <p:cBhvr>
                                        <p:cTn id="179" dur="250" fill="hold"/>
                                        <p:tgtEl>
                                          <p:spTgt spid="10"/>
                                        </p:tgtEl>
                                        <p:attrNameLst>
                                          <p:attrName>fill.type</p:attrName>
                                        </p:attrNameLst>
                                      </p:cBhvr>
                                      <p:to>
                                        <p:strVal val="solid"/>
                                      </p:to>
                                    </p:set>
                                    <p:set>
                                      <p:cBhvr>
                                        <p:cTn id="180" dur="250" fill="hold"/>
                                        <p:tgtEl>
                                          <p:spTgt spid="10"/>
                                        </p:tgtEl>
                                        <p:attrNameLst>
                                          <p:attrName>fill.on</p:attrName>
                                        </p:attrNameLst>
                                      </p:cBhvr>
                                      <p:to>
                                        <p:strVal val="true"/>
                                      </p:to>
                                    </p:set>
                                  </p:childTnLst>
                                </p:cTn>
                              </p:par>
                              <p:par>
                                <p:cTn id="181" presetID="1" presetClass="emph" presetSubtype="2" fill="hold" nodeType="withEffect">
                                  <p:stCondLst>
                                    <p:cond delay="0"/>
                                  </p:stCondLst>
                                  <p:childTnLst>
                                    <p:animClr clrSpc="rgb" dir="cw">
                                      <p:cBhvr>
                                        <p:cTn id="182" dur="250" fill="hold"/>
                                        <p:tgtEl>
                                          <p:spTgt spid="12"/>
                                        </p:tgtEl>
                                        <p:attrNameLst>
                                          <p:attrName>fillcolor</p:attrName>
                                        </p:attrNameLst>
                                      </p:cBhvr>
                                      <p:to>
                                        <a:srgbClr val="BFBFBF"/>
                                      </p:to>
                                    </p:animClr>
                                    <p:set>
                                      <p:cBhvr>
                                        <p:cTn id="183" dur="250" fill="hold"/>
                                        <p:tgtEl>
                                          <p:spTgt spid="12"/>
                                        </p:tgtEl>
                                        <p:attrNameLst>
                                          <p:attrName>fill.type</p:attrName>
                                        </p:attrNameLst>
                                      </p:cBhvr>
                                      <p:to>
                                        <p:strVal val="solid"/>
                                      </p:to>
                                    </p:set>
                                    <p:set>
                                      <p:cBhvr>
                                        <p:cTn id="184" dur="250" fill="hold"/>
                                        <p:tgtEl>
                                          <p:spTgt spid="12"/>
                                        </p:tgtEl>
                                        <p:attrNameLst>
                                          <p:attrName>fill.on</p:attrName>
                                        </p:attrNameLst>
                                      </p:cBhvr>
                                      <p:to>
                                        <p:strVal val="tru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18"/>
                                        </p:tgtEl>
                                        <p:attrNameLst>
                                          <p:attrName>style.visibility</p:attrName>
                                        </p:attrNameLst>
                                      </p:cBhvr>
                                      <p:to>
                                        <p:strVal val="visible"/>
                                      </p:to>
                                    </p:set>
                                  </p:childTnLst>
                                </p:cTn>
                              </p:par>
                            </p:childTnLst>
                          </p:cTn>
                        </p:par>
                        <p:par>
                          <p:cTn id="189" fill="hold">
                            <p:stCondLst>
                              <p:cond delay="0"/>
                            </p:stCondLst>
                            <p:childTnLst>
                              <p:par>
                                <p:cTn id="190" presetID="1" presetClass="emph" presetSubtype="2" fill="hold" nodeType="afterEffect">
                                  <p:stCondLst>
                                    <p:cond delay="0"/>
                                  </p:stCondLst>
                                  <p:childTnLst>
                                    <p:animClr clrSpc="rgb" dir="cw">
                                      <p:cBhvr>
                                        <p:cTn id="191" dur="250" fill="hold"/>
                                        <p:tgtEl>
                                          <p:spTgt spid="7"/>
                                        </p:tgtEl>
                                        <p:attrNameLst>
                                          <p:attrName>fillcolor</p:attrName>
                                        </p:attrNameLst>
                                      </p:cBhvr>
                                      <p:to>
                                        <a:srgbClr val="FF0000"/>
                                      </p:to>
                                    </p:animClr>
                                    <p:set>
                                      <p:cBhvr>
                                        <p:cTn id="192" dur="250" fill="hold"/>
                                        <p:tgtEl>
                                          <p:spTgt spid="7"/>
                                        </p:tgtEl>
                                        <p:attrNameLst>
                                          <p:attrName>fill.type</p:attrName>
                                        </p:attrNameLst>
                                      </p:cBhvr>
                                      <p:to>
                                        <p:strVal val="solid"/>
                                      </p:to>
                                    </p:set>
                                    <p:set>
                                      <p:cBhvr>
                                        <p:cTn id="193" dur="250" fill="hold"/>
                                        <p:tgtEl>
                                          <p:spTgt spid="7"/>
                                        </p:tgtEl>
                                        <p:attrNameLst>
                                          <p:attrName>fill.on</p:attrName>
                                        </p:attrNameLst>
                                      </p:cBhvr>
                                      <p:to>
                                        <p:strVal val="true"/>
                                      </p:to>
                                    </p:set>
                                  </p:childTnLst>
                                </p:cTn>
                              </p:par>
                              <p:par>
                                <p:cTn id="194" presetID="1" presetClass="emph" presetSubtype="2" fill="hold" nodeType="withEffect">
                                  <p:stCondLst>
                                    <p:cond delay="0"/>
                                  </p:stCondLst>
                                  <p:childTnLst>
                                    <p:animClr clrSpc="rgb" dir="cw">
                                      <p:cBhvr>
                                        <p:cTn id="195" dur="250" fill="hold"/>
                                        <p:tgtEl>
                                          <p:spTgt spid="8"/>
                                        </p:tgtEl>
                                        <p:attrNameLst>
                                          <p:attrName>fillcolor</p:attrName>
                                        </p:attrNameLst>
                                      </p:cBhvr>
                                      <p:to>
                                        <a:srgbClr val="FFC000"/>
                                      </p:to>
                                    </p:animClr>
                                    <p:set>
                                      <p:cBhvr>
                                        <p:cTn id="196" dur="250" fill="hold"/>
                                        <p:tgtEl>
                                          <p:spTgt spid="8"/>
                                        </p:tgtEl>
                                        <p:attrNameLst>
                                          <p:attrName>fill.type</p:attrName>
                                        </p:attrNameLst>
                                      </p:cBhvr>
                                      <p:to>
                                        <p:strVal val="solid"/>
                                      </p:to>
                                    </p:set>
                                    <p:set>
                                      <p:cBhvr>
                                        <p:cTn id="197" dur="250" fill="hold"/>
                                        <p:tgtEl>
                                          <p:spTgt spid="8"/>
                                        </p:tgtEl>
                                        <p:attrNameLst>
                                          <p:attrName>fill.on</p:attrName>
                                        </p:attrNameLst>
                                      </p:cBhvr>
                                      <p:to>
                                        <p:strVal val="true"/>
                                      </p:to>
                                    </p:set>
                                  </p:childTnLst>
                                </p:cTn>
                              </p:par>
                              <p:par>
                                <p:cTn id="198" presetID="1" presetClass="emph" presetSubtype="2" fill="hold" nodeType="withEffect">
                                  <p:stCondLst>
                                    <p:cond delay="0"/>
                                  </p:stCondLst>
                                  <p:childTnLst>
                                    <p:animClr clrSpc="rgb" dir="cw">
                                      <p:cBhvr>
                                        <p:cTn id="199" dur="250" fill="hold"/>
                                        <p:tgtEl>
                                          <p:spTgt spid="9"/>
                                        </p:tgtEl>
                                        <p:attrNameLst>
                                          <p:attrName>fillcolor</p:attrName>
                                        </p:attrNameLst>
                                      </p:cBhvr>
                                      <p:to>
                                        <a:srgbClr val="FFFF00"/>
                                      </p:to>
                                    </p:animClr>
                                    <p:set>
                                      <p:cBhvr>
                                        <p:cTn id="200" dur="250" fill="hold"/>
                                        <p:tgtEl>
                                          <p:spTgt spid="9"/>
                                        </p:tgtEl>
                                        <p:attrNameLst>
                                          <p:attrName>fill.type</p:attrName>
                                        </p:attrNameLst>
                                      </p:cBhvr>
                                      <p:to>
                                        <p:strVal val="solid"/>
                                      </p:to>
                                    </p:set>
                                    <p:set>
                                      <p:cBhvr>
                                        <p:cTn id="201" dur="250" fill="hold"/>
                                        <p:tgtEl>
                                          <p:spTgt spid="9"/>
                                        </p:tgtEl>
                                        <p:attrNameLst>
                                          <p:attrName>fill.on</p:attrName>
                                        </p:attrNameLst>
                                      </p:cBhvr>
                                      <p:to>
                                        <p:strVal val="true"/>
                                      </p:to>
                                    </p:set>
                                  </p:childTnLst>
                                </p:cTn>
                              </p:par>
                              <p:par>
                                <p:cTn id="202" presetID="1" presetClass="emph" presetSubtype="2" fill="hold" nodeType="withEffect">
                                  <p:stCondLst>
                                    <p:cond delay="0"/>
                                  </p:stCondLst>
                                  <p:childTnLst>
                                    <p:animClr clrSpc="rgb" dir="cw">
                                      <p:cBhvr>
                                        <p:cTn id="203" dur="250" fill="hold"/>
                                        <p:tgtEl>
                                          <p:spTgt spid="10"/>
                                        </p:tgtEl>
                                        <p:attrNameLst>
                                          <p:attrName>fillcolor</p:attrName>
                                        </p:attrNameLst>
                                      </p:cBhvr>
                                      <p:to>
                                        <a:srgbClr val="00B050"/>
                                      </p:to>
                                    </p:animClr>
                                    <p:set>
                                      <p:cBhvr>
                                        <p:cTn id="204" dur="250" fill="hold"/>
                                        <p:tgtEl>
                                          <p:spTgt spid="10"/>
                                        </p:tgtEl>
                                        <p:attrNameLst>
                                          <p:attrName>fill.type</p:attrName>
                                        </p:attrNameLst>
                                      </p:cBhvr>
                                      <p:to>
                                        <p:strVal val="solid"/>
                                      </p:to>
                                    </p:set>
                                    <p:set>
                                      <p:cBhvr>
                                        <p:cTn id="205" dur="250" fill="hold"/>
                                        <p:tgtEl>
                                          <p:spTgt spid="10"/>
                                        </p:tgtEl>
                                        <p:attrNameLst>
                                          <p:attrName>fill.on</p:attrName>
                                        </p:attrNameLst>
                                      </p:cBhvr>
                                      <p:to>
                                        <p:strVal val="true"/>
                                      </p:to>
                                    </p:set>
                                  </p:childTnLst>
                                </p:cTn>
                              </p:par>
                              <p:par>
                                <p:cTn id="206" presetID="1" presetClass="emph" presetSubtype="2" fill="hold" nodeType="withEffect">
                                  <p:stCondLst>
                                    <p:cond delay="0"/>
                                  </p:stCondLst>
                                  <p:childTnLst>
                                    <p:animClr clrSpc="rgb" dir="cw">
                                      <p:cBhvr>
                                        <p:cTn id="207" dur="250" fill="hold"/>
                                        <p:tgtEl>
                                          <p:spTgt spid="11"/>
                                        </p:tgtEl>
                                        <p:attrNameLst>
                                          <p:attrName>fillcolor</p:attrName>
                                        </p:attrNameLst>
                                      </p:cBhvr>
                                      <p:to>
                                        <a:srgbClr val="00B0F0"/>
                                      </p:to>
                                    </p:animClr>
                                    <p:set>
                                      <p:cBhvr>
                                        <p:cTn id="208" dur="250" fill="hold"/>
                                        <p:tgtEl>
                                          <p:spTgt spid="11"/>
                                        </p:tgtEl>
                                        <p:attrNameLst>
                                          <p:attrName>fill.type</p:attrName>
                                        </p:attrNameLst>
                                      </p:cBhvr>
                                      <p:to>
                                        <p:strVal val="solid"/>
                                      </p:to>
                                    </p:set>
                                    <p:set>
                                      <p:cBhvr>
                                        <p:cTn id="209" dur="250" fill="hold"/>
                                        <p:tgtEl>
                                          <p:spTgt spid="11"/>
                                        </p:tgtEl>
                                        <p:attrNameLst>
                                          <p:attrName>fill.on</p:attrName>
                                        </p:attrNameLst>
                                      </p:cBhvr>
                                      <p:to>
                                        <p:strVal val="true"/>
                                      </p:to>
                                    </p:set>
                                  </p:childTnLst>
                                </p:cTn>
                              </p:par>
                              <p:par>
                                <p:cTn id="210" presetID="1" presetClass="emph" presetSubtype="2" fill="hold" nodeType="withEffect">
                                  <p:stCondLst>
                                    <p:cond delay="0"/>
                                  </p:stCondLst>
                                  <p:childTnLst>
                                    <p:animClr clrSpc="rgb" dir="cw">
                                      <p:cBhvr>
                                        <p:cTn id="211" dur="250" fill="hold"/>
                                        <p:tgtEl>
                                          <p:spTgt spid="12"/>
                                        </p:tgtEl>
                                        <p:attrNameLst>
                                          <p:attrName>fillcolor</p:attrName>
                                        </p:attrNameLst>
                                      </p:cBhvr>
                                      <p:to>
                                        <a:srgbClr val="0070C0"/>
                                      </p:to>
                                    </p:animClr>
                                    <p:set>
                                      <p:cBhvr>
                                        <p:cTn id="212" dur="250" fill="hold"/>
                                        <p:tgtEl>
                                          <p:spTgt spid="12"/>
                                        </p:tgtEl>
                                        <p:attrNameLst>
                                          <p:attrName>fill.type</p:attrName>
                                        </p:attrNameLst>
                                      </p:cBhvr>
                                      <p:to>
                                        <p:strVal val="solid"/>
                                      </p:to>
                                    </p:set>
                                    <p:set>
                                      <p:cBhvr>
                                        <p:cTn id="213" dur="250" fill="hold"/>
                                        <p:tgtEl>
                                          <p:spTgt spid="12"/>
                                        </p:tgtEl>
                                        <p:attrNameLst>
                                          <p:attrName>fill.on</p:attrName>
                                        </p:attrNameLst>
                                      </p:cBhvr>
                                      <p:to>
                                        <p:strVal val="true"/>
                                      </p:to>
                                    </p:set>
                                  </p:childTnLst>
                                </p:cTn>
                              </p:par>
                              <p:par>
                                <p:cTn id="214" presetID="1" presetClass="emph" presetSubtype="2" fill="hold" nodeType="withEffect">
                                  <p:stCondLst>
                                    <p:cond delay="0"/>
                                  </p:stCondLst>
                                  <p:childTnLst>
                                    <p:animClr clrSpc="rgb" dir="cw">
                                      <p:cBhvr>
                                        <p:cTn id="215" dur="250" fill="hold"/>
                                        <p:tgtEl>
                                          <p:spTgt spid="13"/>
                                        </p:tgtEl>
                                        <p:attrNameLst>
                                          <p:attrName>fillcolor</p:attrName>
                                        </p:attrNameLst>
                                      </p:cBhvr>
                                      <p:to>
                                        <a:srgbClr val="7030A0"/>
                                      </p:to>
                                    </p:animClr>
                                    <p:set>
                                      <p:cBhvr>
                                        <p:cTn id="216" dur="250" fill="hold"/>
                                        <p:tgtEl>
                                          <p:spTgt spid="13"/>
                                        </p:tgtEl>
                                        <p:attrNameLst>
                                          <p:attrName>fill.type</p:attrName>
                                        </p:attrNameLst>
                                      </p:cBhvr>
                                      <p:to>
                                        <p:strVal val="solid"/>
                                      </p:to>
                                    </p:set>
                                    <p:set>
                                      <p:cBhvr>
                                        <p:cTn id="217" dur="250" fill="hold"/>
                                        <p:tgtEl>
                                          <p:spTgt spid="13"/>
                                        </p:tgtEl>
                                        <p:attrNameLst>
                                          <p:attrName>fill.on</p:attrName>
                                        </p:attrNameLst>
                                      </p:cBhvr>
                                      <p:to>
                                        <p:strVal val="true"/>
                                      </p:to>
                                    </p:set>
                                  </p:childTnLst>
                                </p:cTn>
                              </p:par>
                            </p:childTnLst>
                          </p:cTn>
                        </p:par>
                      </p:childTnLst>
                    </p:cTn>
                  </p:par>
                  <p:par>
                    <p:cTn id="218" fill="hold">
                      <p:stCondLst>
                        <p:cond delay="indefinite"/>
                      </p:stCondLst>
                      <p:childTnLst>
                        <p:par>
                          <p:cTn id="219" fill="hold">
                            <p:stCondLst>
                              <p:cond delay="0"/>
                            </p:stCondLst>
                            <p:childTnLst>
                              <p:par>
                                <p:cTn id="220" presetID="1" presetClass="emph" presetSubtype="2" fill="hold" nodeType="clickEffect">
                                  <p:stCondLst>
                                    <p:cond delay="0"/>
                                  </p:stCondLst>
                                  <p:childTnLst>
                                    <p:animClr clrSpc="rgb" dir="cw">
                                      <p:cBhvr>
                                        <p:cTn id="221" dur="500" fill="hold"/>
                                        <p:tgtEl>
                                          <p:spTgt spid="25"/>
                                        </p:tgtEl>
                                        <p:attrNameLst>
                                          <p:attrName>fillcolor</p:attrName>
                                        </p:attrNameLst>
                                      </p:cBhvr>
                                      <p:to>
                                        <a:schemeClr val="accent2"/>
                                      </p:to>
                                    </p:animClr>
                                    <p:set>
                                      <p:cBhvr>
                                        <p:cTn id="222" dur="500" fill="hold"/>
                                        <p:tgtEl>
                                          <p:spTgt spid="25"/>
                                        </p:tgtEl>
                                        <p:attrNameLst>
                                          <p:attrName>fill.type</p:attrName>
                                        </p:attrNameLst>
                                      </p:cBhvr>
                                      <p:to>
                                        <p:strVal val="solid"/>
                                      </p:to>
                                    </p:set>
                                    <p:set>
                                      <p:cBhvr>
                                        <p:cTn id="223" dur="500" fill="hold"/>
                                        <p:tgtEl>
                                          <p:spTgt spid="25"/>
                                        </p:tgtEl>
                                        <p:attrNameLst>
                                          <p:attrName>fill.on</p:attrName>
                                        </p:attrNameLst>
                                      </p:cBhvr>
                                      <p:to>
                                        <p:strVal val="true"/>
                                      </p:to>
                                    </p:set>
                                  </p:childTnLst>
                                </p:cTn>
                              </p:par>
                              <p:par>
                                <p:cTn id="224" presetID="1" presetClass="exit" presetSubtype="0" fill="hold" grpId="1" nodeType="withEffect">
                                  <p:stCondLst>
                                    <p:cond delay="0"/>
                                  </p:stCondLst>
                                  <p:childTnLst>
                                    <p:set>
                                      <p:cBhvr>
                                        <p:cTn id="225" dur="1" fill="hold">
                                          <p:stCondLst>
                                            <p:cond delay="0"/>
                                          </p:stCondLst>
                                        </p:cTn>
                                        <p:tgtEl>
                                          <p:spTgt spid="18"/>
                                        </p:tgtEl>
                                        <p:attrNameLst>
                                          <p:attrName>style.visibility</p:attrName>
                                        </p:attrNameLst>
                                      </p:cBhvr>
                                      <p:to>
                                        <p:strVal val="hidden"/>
                                      </p:to>
                                    </p:set>
                                  </p:childTnLst>
                                </p:cTn>
                              </p:par>
                            </p:childTnLst>
                          </p:cTn>
                        </p:par>
                        <p:par>
                          <p:cTn id="226" fill="hold">
                            <p:stCondLst>
                              <p:cond delay="500"/>
                            </p:stCondLst>
                            <p:childTnLst>
                              <p:par>
                                <p:cTn id="227" presetID="1" presetClass="emph" presetSubtype="2" fill="hold" nodeType="afterEffect">
                                  <p:stCondLst>
                                    <p:cond delay="0"/>
                                  </p:stCondLst>
                                  <p:childTnLst>
                                    <p:animClr clrSpc="rgb" dir="cw">
                                      <p:cBhvr>
                                        <p:cTn id="228" dur="250" fill="hold"/>
                                        <p:tgtEl>
                                          <p:spTgt spid="7"/>
                                        </p:tgtEl>
                                        <p:attrNameLst>
                                          <p:attrName>fillcolor</p:attrName>
                                        </p:attrNameLst>
                                      </p:cBhvr>
                                      <p:to>
                                        <a:srgbClr val="BFBFBF"/>
                                      </p:to>
                                    </p:animClr>
                                    <p:set>
                                      <p:cBhvr>
                                        <p:cTn id="229" dur="250" fill="hold"/>
                                        <p:tgtEl>
                                          <p:spTgt spid="7"/>
                                        </p:tgtEl>
                                        <p:attrNameLst>
                                          <p:attrName>fill.type</p:attrName>
                                        </p:attrNameLst>
                                      </p:cBhvr>
                                      <p:to>
                                        <p:strVal val="solid"/>
                                      </p:to>
                                    </p:set>
                                    <p:set>
                                      <p:cBhvr>
                                        <p:cTn id="230" dur="250" fill="hold"/>
                                        <p:tgtEl>
                                          <p:spTgt spid="7"/>
                                        </p:tgtEl>
                                        <p:attrNameLst>
                                          <p:attrName>fill.on</p:attrName>
                                        </p:attrNameLst>
                                      </p:cBhvr>
                                      <p:to>
                                        <p:strVal val="true"/>
                                      </p:to>
                                    </p:set>
                                  </p:childTnLst>
                                </p:cTn>
                              </p:par>
                              <p:par>
                                <p:cTn id="231" presetID="1" presetClass="emph" presetSubtype="2" fill="hold" nodeType="withEffect">
                                  <p:stCondLst>
                                    <p:cond delay="0"/>
                                  </p:stCondLst>
                                  <p:childTnLst>
                                    <p:animClr clrSpc="rgb" dir="cw">
                                      <p:cBhvr>
                                        <p:cTn id="232" dur="250" fill="hold"/>
                                        <p:tgtEl>
                                          <p:spTgt spid="8"/>
                                        </p:tgtEl>
                                        <p:attrNameLst>
                                          <p:attrName>fillcolor</p:attrName>
                                        </p:attrNameLst>
                                      </p:cBhvr>
                                      <p:to>
                                        <a:srgbClr val="BFBFBF"/>
                                      </p:to>
                                    </p:animClr>
                                    <p:set>
                                      <p:cBhvr>
                                        <p:cTn id="233" dur="250" fill="hold"/>
                                        <p:tgtEl>
                                          <p:spTgt spid="8"/>
                                        </p:tgtEl>
                                        <p:attrNameLst>
                                          <p:attrName>fill.type</p:attrName>
                                        </p:attrNameLst>
                                      </p:cBhvr>
                                      <p:to>
                                        <p:strVal val="solid"/>
                                      </p:to>
                                    </p:set>
                                    <p:set>
                                      <p:cBhvr>
                                        <p:cTn id="234" dur="250" fill="hold"/>
                                        <p:tgtEl>
                                          <p:spTgt spid="8"/>
                                        </p:tgtEl>
                                        <p:attrNameLst>
                                          <p:attrName>fill.on</p:attrName>
                                        </p:attrNameLst>
                                      </p:cBhvr>
                                      <p:to>
                                        <p:strVal val="true"/>
                                      </p:to>
                                    </p:set>
                                  </p:childTnLst>
                                </p:cTn>
                              </p:par>
                              <p:par>
                                <p:cTn id="235" presetID="1" presetClass="emph" presetSubtype="2" fill="hold" nodeType="withEffect">
                                  <p:stCondLst>
                                    <p:cond delay="0"/>
                                  </p:stCondLst>
                                  <p:childTnLst>
                                    <p:animClr clrSpc="rgb" dir="cw">
                                      <p:cBhvr>
                                        <p:cTn id="236" dur="250" fill="hold"/>
                                        <p:tgtEl>
                                          <p:spTgt spid="9"/>
                                        </p:tgtEl>
                                        <p:attrNameLst>
                                          <p:attrName>fillcolor</p:attrName>
                                        </p:attrNameLst>
                                      </p:cBhvr>
                                      <p:to>
                                        <a:srgbClr val="BFBFBF"/>
                                      </p:to>
                                    </p:animClr>
                                    <p:set>
                                      <p:cBhvr>
                                        <p:cTn id="237" dur="250" fill="hold"/>
                                        <p:tgtEl>
                                          <p:spTgt spid="9"/>
                                        </p:tgtEl>
                                        <p:attrNameLst>
                                          <p:attrName>fill.type</p:attrName>
                                        </p:attrNameLst>
                                      </p:cBhvr>
                                      <p:to>
                                        <p:strVal val="solid"/>
                                      </p:to>
                                    </p:set>
                                    <p:set>
                                      <p:cBhvr>
                                        <p:cTn id="238" dur="250" fill="hold"/>
                                        <p:tgtEl>
                                          <p:spTgt spid="9"/>
                                        </p:tgtEl>
                                        <p:attrNameLst>
                                          <p:attrName>fill.on</p:attrName>
                                        </p:attrNameLst>
                                      </p:cBhvr>
                                      <p:to>
                                        <p:strVal val="true"/>
                                      </p:to>
                                    </p:set>
                                  </p:childTnLst>
                                </p:cTn>
                              </p:par>
                              <p:par>
                                <p:cTn id="239" presetID="1" presetClass="emph" presetSubtype="2" fill="hold" nodeType="withEffect">
                                  <p:stCondLst>
                                    <p:cond delay="0"/>
                                  </p:stCondLst>
                                  <p:childTnLst>
                                    <p:animClr clrSpc="rgb" dir="cw">
                                      <p:cBhvr>
                                        <p:cTn id="240" dur="250" fill="hold"/>
                                        <p:tgtEl>
                                          <p:spTgt spid="10"/>
                                        </p:tgtEl>
                                        <p:attrNameLst>
                                          <p:attrName>fillcolor</p:attrName>
                                        </p:attrNameLst>
                                      </p:cBhvr>
                                      <p:to>
                                        <a:srgbClr val="BFBFBF"/>
                                      </p:to>
                                    </p:animClr>
                                    <p:set>
                                      <p:cBhvr>
                                        <p:cTn id="241" dur="250" fill="hold"/>
                                        <p:tgtEl>
                                          <p:spTgt spid="10"/>
                                        </p:tgtEl>
                                        <p:attrNameLst>
                                          <p:attrName>fill.type</p:attrName>
                                        </p:attrNameLst>
                                      </p:cBhvr>
                                      <p:to>
                                        <p:strVal val="solid"/>
                                      </p:to>
                                    </p:set>
                                    <p:set>
                                      <p:cBhvr>
                                        <p:cTn id="242" dur="250" fill="hold"/>
                                        <p:tgtEl>
                                          <p:spTgt spid="10"/>
                                        </p:tgtEl>
                                        <p:attrNameLst>
                                          <p:attrName>fill.on</p:attrName>
                                        </p:attrNameLst>
                                      </p:cBhvr>
                                      <p:to>
                                        <p:strVal val="true"/>
                                      </p:to>
                                    </p:set>
                                  </p:childTnLst>
                                </p:cTn>
                              </p:par>
                              <p:par>
                                <p:cTn id="243" presetID="1" presetClass="emph" presetSubtype="2" fill="hold" nodeType="withEffect">
                                  <p:stCondLst>
                                    <p:cond delay="0"/>
                                  </p:stCondLst>
                                  <p:childTnLst>
                                    <p:animClr clrSpc="rgb" dir="cw">
                                      <p:cBhvr>
                                        <p:cTn id="244" dur="250" fill="hold"/>
                                        <p:tgtEl>
                                          <p:spTgt spid="11"/>
                                        </p:tgtEl>
                                        <p:attrNameLst>
                                          <p:attrName>fillcolor</p:attrName>
                                        </p:attrNameLst>
                                      </p:cBhvr>
                                      <p:to>
                                        <a:srgbClr val="BFBFBF"/>
                                      </p:to>
                                    </p:animClr>
                                    <p:set>
                                      <p:cBhvr>
                                        <p:cTn id="245" dur="250" fill="hold"/>
                                        <p:tgtEl>
                                          <p:spTgt spid="11"/>
                                        </p:tgtEl>
                                        <p:attrNameLst>
                                          <p:attrName>fill.type</p:attrName>
                                        </p:attrNameLst>
                                      </p:cBhvr>
                                      <p:to>
                                        <p:strVal val="solid"/>
                                      </p:to>
                                    </p:set>
                                    <p:set>
                                      <p:cBhvr>
                                        <p:cTn id="246" dur="250" fill="hold"/>
                                        <p:tgtEl>
                                          <p:spTgt spid="11"/>
                                        </p:tgtEl>
                                        <p:attrNameLst>
                                          <p:attrName>fill.on</p:attrName>
                                        </p:attrNameLst>
                                      </p:cBhvr>
                                      <p:to>
                                        <p:strVal val="true"/>
                                      </p:to>
                                    </p:set>
                                  </p:childTnLst>
                                </p:cTn>
                              </p:par>
                              <p:par>
                                <p:cTn id="247" presetID="1" presetClass="emph" presetSubtype="2" fill="hold" nodeType="withEffect">
                                  <p:stCondLst>
                                    <p:cond delay="0"/>
                                  </p:stCondLst>
                                  <p:childTnLst>
                                    <p:animClr clrSpc="rgb" dir="cw">
                                      <p:cBhvr>
                                        <p:cTn id="248" dur="250" fill="hold"/>
                                        <p:tgtEl>
                                          <p:spTgt spid="12"/>
                                        </p:tgtEl>
                                        <p:attrNameLst>
                                          <p:attrName>fillcolor</p:attrName>
                                        </p:attrNameLst>
                                      </p:cBhvr>
                                      <p:to>
                                        <a:srgbClr val="BFBFBF"/>
                                      </p:to>
                                    </p:animClr>
                                    <p:set>
                                      <p:cBhvr>
                                        <p:cTn id="249" dur="250" fill="hold"/>
                                        <p:tgtEl>
                                          <p:spTgt spid="12"/>
                                        </p:tgtEl>
                                        <p:attrNameLst>
                                          <p:attrName>fill.type</p:attrName>
                                        </p:attrNameLst>
                                      </p:cBhvr>
                                      <p:to>
                                        <p:strVal val="solid"/>
                                      </p:to>
                                    </p:set>
                                    <p:set>
                                      <p:cBhvr>
                                        <p:cTn id="250" dur="250" fill="hold"/>
                                        <p:tgtEl>
                                          <p:spTgt spid="12"/>
                                        </p:tgtEl>
                                        <p:attrNameLst>
                                          <p:attrName>fill.on</p:attrName>
                                        </p:attrNameLst>
                                      </p:cBhvr>
                                      <p:to>
                                        <p:strVal val="true"/>
                                      </p:to>
                                    </p:set>
                                  </p:childTnLst>
                                </p:cTn>
                              </p:par>
                              <p:par>
                                <p:cTn id="251" presetID="1" presetClass="emph" presetSubtype="2" fill="hold" nodeType="withEffect">
                                  <p:stCondLst>
                                    <p:cond delay="0"/>
                                  </p:stCondLst>
                                  <p:childTnLst>
                                    <p:animClr clrSpc="rgb" dir="cw">
                                      <p:cBhvr>
                                        <p:cTn id="252" dur="250" fill="hold"/>
                                        <p:tgtEl>
                                          <p:spTgt spid="13"/>
                                        </p:tgtEl>
                                        <p:attrNameLst>
                                          <p:attrName>fillcolor</p:attrName>
                                        </p:attrNameLst>
                                      </p:cBhvr>
                                      <p:to>
                                        <a:srgbClr val="BFBFBF"/>
                                      </p:to>
                                    </p:animClr>
                                    <p:set>
                                      <p:cBhvr>
                                        <p:cTn id="253" dur="250" fill="hold"/>
                                        <p:tgtEl>
                                          <p:spTgt spid="13"/>
                                        </p:tgtEl>
                                        <p:attrNameLst>
                                          <p:attrName>fill.type</p:attrName>
                                        </p:attrNameLst>
                                      </p:cBhvr>
                                      <p:to>
                                        <p:strVal val="solid"/>
                                      </p:to>
                                    </p:set>
                                    <p:set>
                                      <p:cBhvr>
                                        <p:cTn id="254" dur="250" fill="hold"/>
                                        <p:tgtEl>
                                          <p:spTgt spid="13"/>
                                        </p:tgtEl>
                                        <p:attrNameLst>
                                          <p:attrName>fill.on</p:attrName>
                                        </p:attrNameLst>
                                      </p:cBhvr>
                                      <p:to>
                                        <p:strVal val="true"/>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19"/>
                                        </p:tgtEl>
                                        <p:attrNameLst>
                                          <p:attrName>style.visibility</p:attrName>
                                        </p:attrNameLst>
                                      </p:cBhvr>
                                      <p:to>
                                        <p:strVal val="visible"/>
                                      </p:to>
                                    </p:set>
                                  </p:childTnLst>
                                </p:cTn>
                              </p:par>
                            </p:childTnLst>
                          </p:cTn>
                        </p:par>
                        <p:par>
                          <p:cTn id="259" fill="hold">
                            <p:stCondLst>
                              <p:cond delay="0"/>
                            </p:stCondLst>
                            <p:childTnLst>
                              <p:par>
                                <p:cTn id="260" presetID="1" presetClass="emph" presetSubtype="2" fill="hold" nodeType="afterEffect">
                                  <p:stCondLst>
                                    <p:cond delay="0"/>
                                  </p:stCondLst>
                                  <p:childTnLst>
                                    <p:animClr clrSpc="rgb" dir="cw">
                                      <p:cBhvr>
                                        <p:cTn id="261" dur="250" fill="hold"/>
                                        <p:tgtEl>
                                          <p:spTgt spid="7"/>
                                        </p:tgtEl>
                                        <p:attrNameLst>
                                          <p:attrName>fillcolor</p:attrName>
                                        </p:attrNameLst>
                                      </p:cBhvr>
                                      <p:to>
                                        <a:srgbClr val="FF0000"/>
                                      </p:to>
                                    </p:animClr>
                                    <p:set>
                                      <p:cBhvr>
                                        <p:cTn id="262" dur="250" fill="hold"/>
                                        <p:tgtEl>
                                          <p:spTgt spid="7"/>
                                        </p:tgtEl>
                                        <p:attrNameLst>
                                          <p:attrName>fill.type</p:attrName>
                                        </p:attrNameLst>
                                      </p:cBhvr>
                                      <p:to>
                                        <p:strVal val="solid"/>
                                      </p:to>
                                    </p:set>
                                    <p:set>
                                      <p:cBhvr>
                                        <p:cTn id="263" dur="250" fill="hold"/>
                                        <p:tgtEl>
                                          <p:spTgt spid="7"/>
                                        </p:tgtEl>
                                        <p:attrNameLst>
                                          <p:attrName>fill.on</p:attrName>
                                        </p:attrNameLst>
                                      </p:cBhvr>
                                      <p:to>
                                        <p:strVal val="true"/>
                                      </p:to>
                                    </p:set>
                                  </p:childTnLst>
                                </p:cTn>
                              </p:par>
                              <p:par>
                                <p:cTn id="264" presetID="1" presetClass="emph" presetSubtype="2" fill="hold" nodeType="withEffect">
                                  <p:stCondLst>
                                    <p:cond delay="0"/>
                                  </p:stCondLst>
                                  <p:childTnLst>
                                    <p:animClr clrSpc="rgb" dir="cw">
                                      <p:cBhvr>
                                        <p:cTn id="265" dur="250" fill="hold"/>
                                        <p:tgtEl>
                                          <p:spTgt spid="8"/>
                                        </p:tgtEl>
                                        <p:attrNameLst>
                                          <p:attrName>fillcolor</p:attrName>
                                        </p:attrNameLst>
                                      </p:cBhvr>
                                      <p:to>
                                        <a:srgbClr val="FFC000"/>
                                      </p:to>
                                    </p:animClr>
                                    <p:set>
                                      <p:cBhvr>
                                        <p:cTn id="266" dur="250" fill="hold"/>
                                        <p:tgtEl>
                                          <p:spTgt spid="8"/>
                                        </p:tgtEl>
                                        <p:attrNameLst>
                                          <p:attrName>fill.type</p:attrName>
                                        </p:attrNameLst>
                                      </p:cBhvr>
                                      <p:to>
                                        <p:strVal val="solid"/>
                                      </p:to>
                                    </p:set>
                                    <p:set>
                                      <p:cBhvr>
                                        <p:cTn id="267" dur="250" fill="hold"/>
                                        <p:tgtEl>
                                          <p:spTgt spid="8"/>
                                        </p:tgtEl>
                                        <p:attrNameLst>
                                          <p:attrName>fill.on</p:attrName>
                                        </p:attrNameLst>
                                      </p:cBhvr>
                                      <p:to>
                                        <p:strVal val="true"/>
                                      </p:to>
                                    </p:set>
                                  </p:childTnLst>
                                </p:cTn>
                              </p:par>
                              <p:par>
                                <p:cTn id="268" presetID="1" presetClass="emph" presetSubtype="2" fill="hold" nodeType="withEffect">
                                  <p:stCondLst>
                                    <p:cond delay="0"/>
                                  </p:stCondLst>
                                  <p:childTnLst>
                                    <p:animClr clrSpc="rgb" dir="cw">
                                      <p:cBhvr>
                                        <p:cTn id="269" dur="250" fill="hold"/>
                                        <p:tgtEl>
                                          <p:spTgt spid="9"/>
                                        </p:tgtEl>
                                        <p:attrNameLst>
                                          <p:attrName>fillcolor</p:attrName>
                                        </p:attrNameLst>
                                      </p:cBhvr>
                                      <p:to>
                                        <a:srgbClr val="FFFF00"/>
                                      </p:to>
                                    </p:animClr>
                                    <p:set>
                                      <p:cBhvr>
                                        <p:cTn id="270" dur="250" fill="hold"/>
                                        <p:tgtEl>
                                          <p:spTgt spid="9"/>
                                        </p:tgtEl>
                                        <p:attrNameLst>
                                          <p:attrName>fill.type</p:attrName>
                                        </p:attrNameLst>
                                      </p:cBhvr>
                                      <p:to>
                                        <p:strVal val="solid"/>
                                      </p:to>
                                    </p:set>
                                    <p:set>
                                      <p:cBhvr>
                                        <p:cTn id="271" dur="250" fill="hold"/>
                                        <p:tgtEl>
                                          <p:spTgt spid="9"/>
                                        </p:tgtEl>
                                        <p:attrNameLst>
                                          <p:attrName>fill.on</p:attrName>
                                        </p:attrNameLst>
                                      </p:cBhvr>
                                      <p:to>
                                        <p:strVal val="true"/>
                                      </p:to>
                                    </p:set>
                                  </p:childTnLst>
                                </p:cTn>
                              </p:par>
                              <p:par>
                                <p:cTn id="272" presetID="1" presetClass="emph" presetSubtype="2" fill="hold" nodeType="withEffect">
                                  <p:stCondLst>
                                    <p:cond delay="0"/>
                                  </p:stCondLst>
                                  <p:childTnLst>
                                    <p:animClr clrSpc="rgb" dir="cw">
                                      <p:cBhvr>
                                        <p:cTn id="273" dur="250" fill="hold"/>
                                        <p:tgtEl>
                                          <p:spTgt spid="10"/>
                                        </p:tgtEl>
                                        <p:attrNameLst>
                                          <p:attrName>fillcolor</p:attrName>
                                        </p:attrNameLst>
                                      </p:cBhvr>
                                      <p:to>
                                        <a:srgbClr val="00B050"/>
                                      </p:to>
                                    </p:animClr>
                                    <p:set>
                                      <p:cBhvr>
                                        <p:cTn id="274" dur="250" fill="hold"/>
                                        <p:tgtEl>
                                          <p:spTgt spid="10"/>
                                        </p:tgtEl>
                                        <p:attrNameLst>
                                          <p:attrName>fill.type</p:attrName>
                                        </p:attrNameLst>
                                      </p:cBhvr>
                                      <p:to>
                                        <p:strVal val="solid"/>
                                      </p:to>
                                    </p:set>
                                    <p:set>
                                      <p:cBhvr>
                                        <p:cTn id="275" dur="250" fill="hold"/>
                                        <p:tgtEl>
                                          <p:spTgt spid="10"/>
                                        </p:tgtEl>
                                        <p:attrNameLst>
                                          <p:attrName>fill.on</p:attrName>
                                        </p:attrNameLst>
                                      </p:cBhvr>
                                      <p:to>
                                        <p:strVal val="true"/>
                                      </p:to>
                                    </p:set>
                                  </p:childTnLst>
                                </p:cTn>
                              </p:par>
                              <p:par>
                                <p:cTn id="276" presetID="1" presetClass="emph" presetSubtype="2" fill="hold" nodeType="withEffect">
                                  <p:stCondLst>
                                    <p:cond delay="0"/>
                                  </p:stCondLst>
                                  <p:childTnLst>
                                    <p:animClr clrSpc="rgb" dir="cw">
                                      <p:cBhvr>
                                        <p:cTn id="277" dur="250" fill="hold"/>
                                        <p:tgtEl>
                                          <p:spTgt spid="11"/>
                                        </p:tgtEl>
                                        <p:attrNameLst>
                                          <p:attrName>fillcolor</p:attrName>
                                        </p:attrNameLst>
                                      </p:cBhvr>
                                      <p:to>
                                        <a:srgbClr val="00B0F0"/>
                                      </p:to>
                                    </p:animClr>
                                    <p:set>
                                      <p:cBhvr>
                                        <p:cTn id="278" dur="250" fill="hold"/>
                                        <p:tgtEl>
                                          <p:spTgt spid="11"/>
                                        </p:tgtEl>
                                        <p:attrNameLst>
                                          <p:attrName>fill.type</p:attrName>
                                        </p:attrNameLst>
                                      </p:cBhvr>
                                      <p:to>
                                        <p:strVal val="solid"/>
                                      </p:to>
                                    </p:set>
                                    <p:set>
                                      <p:cBhvr>
                                        <p:cTn id="279" dur="250" fill="hold"/>
                                        <p:tgtEl>
                                          <p:spTgt spid="11"/>
                                        </p:tgtEl>
                                        <p:attrNameLst>
                                          <p:attrName>fill.on</p:attrName>
                                        </p:attrNameLst>
                                      </p:cBhvr>
                                      <p:to>
                                        <p:strVal val="true"/>
                                      </p:to>
                                    </p:set>
                                  </p:childTnLst>
                                </p:cTn>
                              </p:par>
                              <p:par>
                                <p:cTn id="280" presetID="1" presetClass="emph" presetSubtype="2" fill="hold" nodeType="withEffect">
                                  <p:stCondLst>
                                    <p:cond delay="0"/>
                                  </p:stCondLst>
                                  <p:childTnLst>
                                    <p:animClr clrSpc="rgb" dir="cw">
                                      <p:cBhvr>
                                        <p:cTn id="281" dur="250" fill="hold"/>
                                        <p:tgtEl>
                                          <p:spTgt spid="12"/>
                                        </p:tgtEl>
                                        <p:attrNameLst>
                                          <p:attrName>fillcolor</p:attrName>
                                        </p:attrNameLst>
                                      </p:cBhvr>
                                      <p:to>
                                        <a:srgbClr val="0070C0"/>
                                      </p:to>
                                    </p:animClr>
                                    <p:set>
                                      <p:cBhvr>
                                        <p:cTn id="282" dur="250" fill="hold"/>
                                        <p:tgtEl>
                                          <p:spTgt spid="12"/>
                                        </p:tgtEl>
                                        <p:attrNameLst>
                                          <p:attrName>fill.type</p:attrName>
                                        </p:attrNameLst>
                                      </p:cBhvr>
                                      <p:to>
                                        <p:strVal val="solid"/>
                                      </p:to>
                                    </p:set>
                                    <p:set>
                                      <p:cBhvr>
                                        <p:cTn id="283" dur="250" fill="hold"/>
                                        <p:tgtEl>
                                          <p:spTgt spid="12"/>
                                        </p:tgtEl>
                                        <p:attrNameLst>
                                          <p:attrName>fill.on</p:attrName>
                                        </p:attrNameLst>
                                      </p:cBhvr>
                                      <p:to>
                                        <p:strVal val="true"/>
                                      </p:to>
                                    </p:set>
                                  </p:childTnLst>
                                </p:cTn>
                              </p:par>
                              <p:par>
                                <p:cTn id="284" presetID="1" presetClass="emph" presetSubtype="2" fill="hold" nodeType="withEffect">
                                  <p:stCondLst>
                                    <p:cond delay="0"/>
                                  </p:stCondLst>
                                  <p:childTnLst>
                                    <p:animClr clrSpc="rgb" dir="cw">
                                      <p:cBhvr>
                                        <p:cTn id="285" dur="250" fill="hold"/>
                                        <p:tgtEl>
                                          <p:spTgt spid="13"/>
                                        </p:tgtEl>
                                        <p:attrNameLst>
                                          <p:attrName>fillcolor</p:attrName>
                                        </p:attrNameLst>
                                      </p:cBhvr>
                                      <p:to>
                                        <a:srgbClr val="7030A0"/>
                                      </p:to>
                                    </p:animClr>
                                    <p:set>
                                      <p:cBhvr>
                                        <p:cTn id="286" dur="250" fill="hold"/>
                                        <p:tgtEl>
                                          <p:spTgt spid="13"/>
                                        </p:tgtEl>
                                        <p:attrNameLst>
                                          <p:attrName>fill.type</p:attrName>
                                        </p:attrNameLst>
                                      </p:cBhvr>
                                      <p:to>
                                        <p:strVal val="solid"/>
                                      </p:to>
                                    </p:set>
                                    <p:set>
                                      <p:cBhvr>
                                        <p:cTn id="287" dur="250" fill="hold"/>
                                        <p:tgtEl>
                                          <p:spTgt spid="13"/>
                                        </p:tgtEl>
                                        <p:attrNameLst>
                                          <p:attrName>fill.on</p:attrName>
                                        </p:attrNameLst>
                                      </p:cBhvr>
                                      <p:to>
                                        <p:strVal val="true"/>
                                      </p:to>
                                    </p:set>
                                  </p:childTnLst>
                                </p:cTn>
                              </p:par>
                            </p:childTnLst>
                          </p:cTn>
                        </p:par>
                      </p:childTnLst>
                    </p:cTn>
                  </p:par>
                  <p:par>
                    <p:cTn id="288" fill="hold">
                      <p:stCondLst>
                        <p:cond delay="indefinite"/>
                      </p:stCondLst>
                      <p:childTnLst>
                        <p:par>
                          <p:cTn id="289" fill="hold">
                            <p:stCondLst>
                              <p:cond delay="0"/>
                            </p:stCondLst>
                            <p:childTnLst>
                              <p:par>
                                <p:cTn id="290" presetID="1" presetClass="emph" presetSubtype="2" fill="hold" nodeType="clickEffect">
                                  <p:stCondLst>
                                    <p:cond delay="0"/>
                                  </p:stCondLst>
                                  <p:childTnLst>
                                    <p:animClr clrSpc="rgb" dir="cw">
                                      <p:cBhvr>
                                        <p:cTn id="291" dur="500" fill="hold"/>
                                        <p:tgtEl>
                                          <p:spTgt spid="26"/>
                                        </p:tgtEl>
                                        <p:attrNameLst>
                                          <p:attrName>fillcolor</p:attrName>
                                        </p:attrNameLst>
                                      </p:cBhvr>
                                      <p:to>
                                        <a:schemeClr val="accent2"/>
                                      </p:to>
                                    </p:animClr>
                                    <p:set>
                                      <p:cBhvr>
                                        <p:cTn id="292" dur="500" fill="hold"/>
                                        <p:tgtEl>
                                          <p:spTgt spid="26"/>
                                        </p:tgtEl>
                                        <p:attrNameLst>
                                          <p:attrName>fill.type</p:attrName>
                                        </p:attrNameLst>
                                      </p:cBhvr>
                                      <p:to>
                                        <p:strVal val="solid"/>
                                      </p:to>
                                    </p:set>
                                    <p:set>
                                      <p:cBhvr>
                                        <p:cTn id="293" dur="500" fill="hold"/>
                                        <p:tgtEl>
                                          <p:spTgt spid="26"/>
                                        </p:tgtEl>
                                        <p:attrNameLst>
                                          <p:attrName>fill.on</p:attrName>
                                        </p:attrNameLst>
                                      </p:cBhvr>
                                      <p:to>
                                        <p:strVal val="true"/>
                                      </p:to>
                                    </p:set>
                                  </p:childTnLst>
                                </p:cTn>
                              </p:par>
                              <p:par>
                                <p:cTn id="294" presetID="1" presetClass="exit" presetSubtype="0" fill="hold" grpId="1" nodeType="withEffect">
                                  <p:stCondLst>
                                    <p:cond delay="0"/>
                                  </p:stCondLst>
                                  <p:childTnLst>
                                    <p:set>
                                      <p:cBhvr>
                                        <p:cTn id="295" dur="1" fill="hold">
                                          <p:stCondLst>
                                            <p:cond delay="0"/>
                                          </p:stCondLst>
                                        </p:cTn>
                                        <p:tgtEl>
                                          <p:spTgt spid="19"/>
                                        </p:tgtEl>
                                        <p:attrNameLst>
                                          <p:attrName>style.visibility</p:attrName>
                                        </p:attrNameLst>
                                      </p:cBhvr>
                                      <p:to>
                                        <p:strVal val="hidden"/>
                                      </p:to>
                                    </p:set>
                                  </p:childTnLst>
                                </p:cTn>
                              </p:par>
                            </p:childTnLst>
                          </p:cTn>
                        </p:par>
                        <p:par>
                          <p:cTn id="296" fill="hold">
                            <p:stCondLst>
                              <p:cond delay="500"/>
                            </p:stCondLst>
                            <p:childTnLst>
                              <p:par>
                                <p:cTn id="297" presetID="1" presetClass="emph" presetSubtype="2" fill="hold" nodeType="afterEffect">
                                  <p:stCondLst>
                                    <p:cond delay="0"/>
                                  </p:stCondLst>
                                  <p:childTnLst>
                                    <p:animClr clrSpc="rgb" dir="cw">
                                      <p:cBhvr>
                                        <p:cTn id="298" dur="250" fill="hold"/>
                                        <p:tgtEl>
                                          <p:spTgt spid="7"/>
                                        </p:tgtEl>
                                        <p:attrNameLst>
                                          <p:attrName>fillcolor</p:attrName>
                                        </p:attrNameLst>
                                      </p:cBhvr>
                                      <p:to>
                                        <a:srgbClr val="BFBFBF"/>
                                      </p:to>
                                    </p:animClr>
                                    <p:set>
                                      <p:cBhvr>
                                        <p:cTn id="299" dur="250" fill="hold"/>
                                        <p:tgtEl>
                                          <p:spTgt spid="7"/>
                                        </p:tgtEl>
                                        <p:attrNameLst>
                                          <p:attrName>fill.type</p:attrName>
                                        </p:attrNameLst>
                                      </p:cBhvr>
                                      <p:to>
                                        <p:strVal val="solid"/>
                                      </p:to>
                                    </p:set>
                                    <p:set>
                                      <p:cBhvr>
                                        <p:cTn id="300" dur="250" fill="hold"/>
                                        <p:tgtEl>
                                          <p:spTgt spid="7"/>
                                        </p:tgtEl>
                                        <p:attrNameLst>
                                          <p:attrName>fill.on</p:attrName>
                                        </p:attrNameLst>
                                      </p:cBhvr>
                                      <p:to>
                                        <p:strVal val="true"/>
                                      </p:to>
                                    </p:set>
                                  </p:childTnLst>
                                </p:cTn>
                              </p:par>
                              <p:par>
                                <p:cTn id="301" presetID="1" presetClass="emph" presetSubtype="2" fill="hold" nodeType="withEffect">
                                  <p:stCondLst>
                                    <p:cond delay="0"/>
                                  </p:stCondLst>
                                  <p:childTnLst>
                                    <p:animClr clrSpc="rgb" dir="cw">
                                      <p:cBhvr>
                                        <p:cTn id="302" dur="250" fill="hold"/>
                                        <p:tgtEl>
                                          <p:spTgt spid="8"/>
                                        </p:tgtEl>
                                        <p:attrNameLst>
                                          <p:attrName>fillcolor</p:attrName>
                                        </p:attrNameLst>
                                      </p:cBhvr>
                                      <p:to>
                                        <a:srgbClr val="BFBFBF"/>
                                      </p:to>
                                    </p:animClr>
                                    <p:set>
                                      <p:cBhvr>
                                        <p:cTn id="303" dur="250" fill="hold"/>
                                        <p:tgtEl>
                                          <p:spTgt spid="8"/>
                                        </p:tgtEl>
                                        <p:attrNameLst>
                                          <p:attrName>fill.type</p:attrName>
                                        </p:attrNameLst>
                                      </p:cBhvr>
                                      <p:to>
                                        <p:strVal val="solid"/>
                                      </p:to>
                                    </p:set>
                                    <p:set>
                                      <p:cBhvr>
                                        <p:cTn id="304" dur="250" fill="hold"/>
                                        <p:tgtEl>
                                          <p:spTgt spid="8"/>
                                        </p:tgtEl>
                                        <p:attrNameLst>
                                          <p:attrName>fill.on</p:attrName>
                                        </p:attrNameLst>
                                      </p:cBhvr>
                                      <p:to>
                                        <p:strVal val="true"/>
                                      </p:to>
                                    </p:set>
                                  </p:childTnLst>
                                </p:cTn>
                              </p:par>
                              <p:par>
                                <p:cTn id="305" presetID="1" presetClass="emph" presetSubtype="2" fill="hold" nodeType="withEffect">
                                  <p:stCondLst>
                                    <p:cond delay="0"/>
                                  </p:stCondLst>
                                  <p:childTnLst>
                                    <p:animClr clrSpc="rgb" dir="cw">
                                      <p:cBhvr>
                                        <p:cTn id="306" dur="250" fill="hold"/>
                                        <p:tgtEl>
                                          <p:spTgt spid="9"/>
                                        </p:tgtEl>
                                        <p:attrNameLst>
                                          <p:attrName>fillcolor</p:attrName>
                                        </p:attrNameLst>
                                      </p:cBhvr>
                                      <p:to>
                                        <a:srgbClr val="BFBFBF"/>
                                      </p:to>
                                    </p:animClr>
                                    <p:set>
                                      <p:cBhvr>
                                        <p:cTn id="307" dur="250" fill="hold"/>
                                        <p:tgtEl>
                                          <p:spTgt spid="9"/>
                                        </p:tgtEl>
                                        <p:attrNameLst>
                                          <p:attrName>fill.type</p:attrName>
                                        </p:attrNameLst>
                                      </p:cBhvr>
                                      <p:to>
                                        <p:strVal val="solid"/>
                                      </p:to>
                                    </p:set>
                                    <p:set>
                                      <p:cBhvr>
                                        <p:cTn id="308" dur="250" fill="hold"/>
                                        <p:tgtEl>
                                          <p:spTgt spid="9"/>
                                        </p:tgtEl>
                                        <p:attrNameLst>
                                          <p:attrName>fill.on</p:attrName>
                                        </p:attrNameLst>
                                      </p:cBhvr>
                                      <p:to>
                                        <p:strVal val="true"/>
                                      </p:to>
                                    </p:set>
                                  </p:childTnLst>
                                </p:cTn>
                              </p:par>
                              <p:par>
                                <p:cTn id="309" presetID="1" presetClass="emph" presetSubtype="2" fill="hold" nodeType="withEffect">
                                  <p:stCondLst>
                                    <p:cond delay="0"/>
                                  </p:stCondLst>
                                  <p:childTnLst>
                                    <p:animClr clrSpc="rgb" dir="cw">
                                      <p:cBhvr>
                                        <p:cTn id="310" dur="250" fill="hold"/>
                                        <p:tgtEl>
                                          <p:spTgt spid="10"/>
                                        </p:tgtEl>
                                        <p:attrNameLst>
                                          <p:attrName>fillcolor</p:attrName>
                                        </p:attrNameLst>
                                      </p:cBhvr>
                                      <p:to>
                                        <a:srgbClr val="BFBFBF"/>
                                      </p:to>
                                    </p:animClr>
                                    <p:set>
                                      <p:cBhvr>
                                        <p:cTn id="311" dur="250" fill="hold"/>
                                        <p:tgtEl>
                                          <p:spTgt spid="10"/>
                                        </p:tgtEl>
                                        <p:attrNameLst>
                                          <p:attrName>fill.type</p:attrName>
                                        </p:attrNameLst>
                                      </p:cBhvr>
                                      <p:to>
                                        <p:strVal val="solid"/>
                                      </p:to>
                                    </p:set>
                                    <p:set>
                                      <p:cBhvr>
                                        <p:cTn id="312" dur="250" fill="hold"/>
                                        <p:tgtEl>
                                          <p:spTgt spid="10"/>
                                        </p:tgtEl>
                                        <p:attrNameLst>
                                          <p:attrName>fill.on</p:attrName>
                                        </p:attrNameLst>
                                      </p:cBhvr>
                                      <p:to>
                                        <p:strVal val="true"/>
                                      </p:to>
                                    </p:set>
                                  </p:childTnLst>
                                </p:cTn>
                              </p:par>
                              <p:par>
                                <p:cTn id="313" presetID="1" presetClass="emph" presetSubtype="2" fill="hold" nodeType="withEffect">
                                  <p:stCondLst>
                                    <p:cond delay="0"/>
                                  </p:stCondLst>
                                  <p:childTnLst>
                                    <p:animClr clrSpc="rgb" dir="cw">
                                      <p:cBhvr>
                                        <p:cTn id="314" dur="250" fill="hold"/>
                                        <p:tgtEl>
                                          <p:spTgt spid="11"/>
                                        </p:tgtEl>
                                        <p:attrNameLst>
                                          <p:attrName>fillcolor</p:attrName>
                                        </p:attrNameLst>
                                      </p:cBhvr>
                                      <p:to>
                                        <a:srgbClr val="BFBFBF"/>
                                      </p:to>
                                    </p:animClr>
                                    <p:set>
                                      <p:cBhvr>
                                        <p:cTn id="315" dur="250" fill="hold"/>
                                        <p:tgtEl>
                                          <p:spTgt spid="11"/>
                                        </p:tgtEl>
                                        <p:attrNameLst>
                                          <p:attrName>fill.type</p:attrName>
                                        </p:attrNameLst>
                                      </p:cBhvr>
                                      <p:to>
                                        <p:strVal val="solid"/>
                                      </p:to>
                                    </p:set>
                                    <p:set>
                                      <p:cBhvr>
                                        <p:cTn id="316" dur="250" fill="hold"/>
                                        <p:tgtEl>
                                          <p:spTgt spid="11"/>
                                        </p:tgtEl>
                                        <p:attrNameLst>
                                          <p:attrName>fill.on</p:attrName>
                                        </p:attrNameLst>
                                      </p:cBhvr>
                                      <p:to>
                                        <p:strVal val="true"/>
                                      </p:to>
                                    </p:set>
                                  </p:childTnLst>
                                </p:cTn>
                              </p:par>
                              <p:par>
                                <p:cTn id="317" presetID="1" presetClass="emph" presetSubtype="2" fill="hold" nodeType="withEffect">
                                  <p:stCondLst>
                                    <p:cond delay="0"/>
                                  </p:stCondLst>
                                  <p:childTnLst>
                                    <p:animClr clrSpc="rgb" dir="cw">
                                      <p:cBhvr>
                                        <p:cTn id="318" dur="250" fill="hold"/>
                                        <p:tgtEl>
                                          <p:spTgt spid="12"/>
                                        </p:tgtEl>
                                        <p:attrNameLst>
                                          <p:attrName>fillcolor</p:attrName>
                                        </p:attrNameLst>
                                      </p:cBhvr>
                                      <p:to>
                                        <a:srgbClr val="BFBFBF"/>
                                      </p:to>
                                    </p:animClr>
                                    <p:set>
                                      <p:cBhvr>
                                        <p:cTn id="319" dur="250" fill="hold"/>
                                        <p:tgtEl>
                                          <p:spTgt spid="12"/>
                                        </p:tgtEl>
                                        <p:attrNameLst>
                                          <p:attrName>fill.type</p:attrName>
                                        </p:attrNameLst>
                                      </p:cBhvr>
                                      <p:to>
                                        <p:strVal val="solid"/>
                                      </p:to>
                                    </p:set>
                                    <p:set>
                                      <p:cBhvr>
                                        <p:cTn id="320" dur="250" fill="hold"/>
                                        <p:tgtEl>
                                          <p:spTgt spid="12"/>
                                        </p:tgtEl>
                                        <p:attrNameLst>
                                          <p:attrName>fill.on</p:attrName>
                                        </p:attrNameLst>
                                      </p:cBhvr>
                                      <p:to>
                                        <p:strVal val="true"/>
                                      </p:to>
                                    </p:set>
                                  </p:childTnLst>
                                </p:cTn>
                              </p:par>
                              <p:par>
                                <p:cTn id="321" presetID="1" presetClass="emph" presetSubtype="2" fill="hold" nodeType="withEffect">
                                  <p:stCondLst>
                                    <p:cond delay="0"/>
                                  </p:stCondLst>
                                  <p:childTnLst>
                                    <p:animClr clrSpc="rgb" dir="cw">
                                      <p:cBhvr>
                                        <p:cTn id="322" dur="250" fill="hold"/>
                                        <p:tgtEl>
                                          <p:spTgt spid="13"/>
                                        </p:tgtEl>
                                        <p:attrNameLst>
                                          <p:attrName>fillcolor</p:attrName>
                                        </p:attrNameLst>
                                      </p:cBhvr>
                                      <p:to>
                                        <a:srgbClr val="BFBFBF"/>
                                      </p:to>
                                    </p:animClr>
                                    <p:set>
                                      <p:cBhvr>
                                        <p:cTn id="323" dur="250" fill="hold"/>
                                        <p:tgtEl>
                                          <p:spTgt spid="13"/>
                                        </p:tgtEl>
                                        <p:attrNameLst>
                                          <p:attrName>fill.type</p:attrName>
                                        </p:attrNameLst>
                                      </p:cBhvr>
                                      <p:to>
                                        <p:strVal val="solid"/>
                                      </p:to>
                                    </p:set>
                                    <p:set>
                                      <p:cBhvr>
                                        <p:cTn id="324" dur="250" fill="hold"/>
                                        <p:tgtEl>
                                          <p:spTgt spid="13"/>
                                        </p:tgtEl>
                                        <p:attrNameLst>
                                          <p:attrName>fill.on</p:attrName>
                                        </p:attrNameLst>
                                      </p:cBhvr>
                                      <p:to>
                                        <p:strVal val="true"/>
                                      </p:to>
                                    </p:set>
                                  </p:childTnLst>
                                </p:cTn>
                              </p:par>
                            </p:childTnLst>
                          </p:cTn>
                        </p:par>
                      </p:childTnLst>
                    </p:cTn>
                  </p:par>
                  <p:par>
                    <p:cTn id="325" fill="hold">
                      <p:stCondLst>
                        <p:cond delay="indefinite"/>
                      </p:stCondLst>
                      <p:childTnLst>
                        <p:par>
                          <p:cTn id="326" fill="hold">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21"/>
                                        </p:tgtEl>
                                        <p:attrNameLst>
                                          <p:attrName>style.visibility</p:attrName>
                                        </p:attrNameLst>
                                      </p:cBhvr>
                                      <p:to>
                                        <p:strVal val="visible"/>
                                      </p:to>
                                    </p:set>
                                  </p:childTnLst>
                                </p:cTn>
                              </p:par>
                            </p:childTnLst>
                          </p:cTn>
                        </p:par>
                        <p:par>
                          <p:cTn id="329" fill="hold">
                            <p:stCondLst>
                              <p:cond delay="0"/>
                            </p:stCondLst>
                            <p:childTnLst>
                              <p:par>
                                <p:cTn id="330" presetID="1" presetClass="emph" presetSubtype="2" fill="hold" nodeType="afterEffect">
                                  <p:stCondLst>
                                    <p:cond delay="0"/>
                                  </p:stCondLst>
                                  <p:childTnLst>
                                    <p:animClr clrSpc="rgb" dir="cw">
                                      <p:cBhvr>
                                        <p:cTn id="331" dur="250" fill="hold"/>
                                        <p:tgtEl>
                                          <p:spTgt spid="7"/>
                                        </p:tgtEl>
                                        <p:attrNameLst>
                                          <p:attrName>fillcolor</p:attrName>
                                        </p:attrNameLst>
                                      </p:cBhvr>
                                      <p:to>
                                        <a:srgbClr val="FF0000"/>
                                      </p:to>
                                    </p:animClr>
                                    <p:set>
                                      <p:cBhvr>
                                        <p:cTn id="332" dur="250" fill="hold"/>
                                        <p:tgtEl>
                                          <p:spTgt spid="7"/>
                                        </p:tgtEl>
                                        <p:attrNameLst>
                                          <p:attrName>fill.type</p:attrName>
                                        </p:attrNameLst>
                                      </p:cBhvr>
                                      <p:to>
                                        <p:strVal val="solid"/>
                                      </p:to>
                                    </p:set>
                                    <p:set>
                                      <p:cBhvr>
                                        <p:cTn id="333" dur="250" fill="hold"/>
                                        <p:tgtEl>
                                          <p:spTgt spid="7"/>
                                        </p:tgtEl>
                                        <p:attrNameLst>
                                          <p:attrName>fill.on</p:attrName>
                                        </p:attrNameLst>
                                      </p:cBhvr>
                                      <p:to>
                                        <p:strVal val="true"/>
                                      </p:to>
                                    </p:set>
                                  </p:childTnLst>
                                </p:cTn>
                              </p:par>
                              <p:par>
                                <p:cTn id="334" presetID="1" presetClass="emph" presetSubtype="2" fill="hold" nodeType="withEffect">
                                  <p:stCondLst>
                                    <p:cond delay="0"/>
                                  </p:stCondLst>
                                  <p:childTnLst>
                                    <p:animClr clrSpc="rgb" dir="cw">
                                      <p:cBhvr>
                                        <p:cTn id="335" dur="250" fill="hold"/>
                                        <p:tgtEl>
                                          <p:spTgt spid="8"/>
                                        </p:tgtEl>
                                        <p:attrNameLst>
                                          <p:attrName>fillcolor</p:attrName>
                                        </p:attrNameLst>
                                      </p:cBhvr>
                                      <p:to>
                                        <a:srgbClr val="FFC000"/>
                                      </p:to>
                                    </p:animClr>
                                    <p:set>
                                      <p:cBhvr>
                                        <p:cTn id="336" dur="250" fill="hold"/>
                                        <p:tgtEl>
                                          <p:spTgt spid="8"/>
                                        </p:tgtEl>
                                        <p:attrNameLst>
                                          <p:attrName>fill.type</p:attrName>
                                        </p:attrNameLst>
                                      </p:cBhvr>
                                      <p:to>
                                        <p:strVal val="solid"/>
                                      </p:to>
                                    </p:set>
                                    <p:set>
                                      <p:cBhvr>
                                        <p:cTn id="337" dur="250" fill="hold"/>
                                        <p:tgtEl>
                                          <p:spTgt spid="8"/>
                                        </p:tgtEl>
                                        <p:attrNameLst>
                                          <p:attrName>fill.on</p:attrName>
                                        </p:attrNameLst>
                                      </p:cBhvr>
                                      <p:to>
                                        <p:strVal val="true"/>
                                      </p:to>
                                    </p:set>
                                  </p:childTnLst>
                                </p:cTn>
                              </p:par>
                              <p:par>
                                <p:cTn id="338" presetID="1" presetClass="emph" presetSubtype="2" fill="hold" nodeType="withEffect">
                                  <p:stCondLst>
                                    <p:cond delay="0"/>
                                  </p:stCondLst>
                                  <p:childTnLst>
                                    <p:animClr clrSpc="rgb" dir="cw">
                                      <p:cBhvr>
                                        <p:cTn id="339" dur="250" fill="hold"/>
                                        <p:tgtEl>
                                          <p:spTgt spid="9"/>
                                        </p:tgtEl>
                                        <p:attrNameLst>
                                          <p:attrName>fillcolor</p:attrName>
                                        </p:attrNameLst>
                                      </p:cBhvr>
                                      <p:to>
                                        <a:srgbClr val="FFFF00"/>
                                      </p:to>
                                    </p:animClr>
                                    <p:set>
                                      <p:cBhvr>
                                        <p:cTn id="340" dur="250" fill="hold"/>
                                        <p:tgtEl>
                                          <p:spTgt spid="9"/>
                                        </p:tgtEl>
                                        <p:attrNameLst>
                                          <p:attrName>fill.type</p:attrName>
                                        </p:attrNameLst>
                                      </p:cBhvr>
                                      <p:to>
                                        <p:strVal val="solid"/>
                                      </p:to>
                                    </p:set>
                                    <p:set>
                                      <p:cBhvr>
                                        <p:cTn id="341" dur="250" fill="hold"/>
                                        <p:tgtEl>
                                          <p:spTgt spid="9"/>
                                        </p:tgtEl>
                                        <p:attrNameLst>
                                          <p:attrName>fill.on</p:attrName>
                                        </p:attrNameLst>
                                      </p:cBhvr>
                                      <p:to>
                                        <p:strVal val="true"/>
                                      </p:to>
                                    </p:set>
                                  </p:childTnLst>
                                </p:cTn>
                              </p:par>
                              <p:par>
                                <p:cTn id="342" presetID="1" presetClass="emph" presetSubtype="2" fill="hold" nodeType="withEffect">
                                  <p:stCondLst>
                                    <p:cond delay="0"/>
                                  </p:stCondLst>
                                  <p:childTnLst>
                                    <p:animClr clrSpc="rgb" dir="cw">
                                      <p:cBhvr>
                                        <p:cTn id="343" dur="250" fill="hold"/>
                                        <p:tgtEl>
                                          <p:spTgt spid="10"/>
                                        </p:tgtEl>
                                        <p:attrNameLst>
                                          <p:attrName>fillcolor</p:attrName>
                                        </p:attrNameLst>
                                      </p:cBhvr>
                                      <p:to>
                                        <a:srgbClr val="00B050"/>
                                      </p:to>
                                    </p:animClr>
                                    <p:set>
                                      <p:cBhvr>
                                        <p:cTn id="344" dur="250" fill="hold"/>
                                        <p:tgtEl>
                                          <p:spTgt spid="10"/>
                                        </p:tgtEl>
                                        <p:attrNameLst>
                                          <p:attrName>fill.type</p:attrName>
                                        </p:attrNameLst>
                                      </p:cBhvr>
                                      <p:to>
                                        <p:strVal val="solid"/>
                                      </p:to>
                                    </p:set>
                                    <p:set>
                                      <p:cBhvr>
                                        <p:cTn id="345" dur="250" fill="hold"/>
                                        <p:tgtEl>
                                          <p:spTgt spid="10"/>
                                        </p:tgtEl>
                                        <p:attrNameLst>
                                          <p:attrName>fill.on</p:attrName>
                                        </p:attrNameLst>
                                      </p:cBhvr>
                                      <p:to>
                                        <p:strVal val="true"/>
                                      </p:to>
                                    </p:set>
                                  </p:childTnLst>
                                </p:cTn>
                              </p:par>
                              <p:par>
                                <p:cTn id="346" presetID="1" presetClass="emph" presetSubtype="2" fill="hold" nodeType="withEffect">
                                  <p:stCondLst>
                                    <p:cond delay="0"/>
                                  </p:stCondLst>
                                  <p:childTnLst>
                                    <p:animClr clrSpc="rgb" dir="cw">
                                      <p:cBhvr>
                                        <p:cTn id="347" dur="250" fill="hold"/>
                                        <p:tgtEl>
                                          <p:spTgt spid="11"/>
                                        </p:tgtEl>
                                        <p:attrNameLst>
                                          <p:attrName>fillcolor</p:attrName>
                                        </p:attrNameLst>
                                      </p:cBhvr>
                                      <p:to>
                                        <a:srgbClr val="00B0F0"/>
                                      </p:to>
                                    </p:animClr>
                                    <p:set>
                                      <p:cBhvr>
                                        <p:cTn id="348" dur="250" fill="hold"/>
                                        <p:tgtEl>
                                          <p:spTgt spid="11"/>
                                        </p:tgtEl>
                                        <p:attrNameLst>
                                          <p:attrName>fill.type</p:attrName>
                                        </p:attrNameLst>
                                      </p:cBhvr>
                                      <p:to>
                                        <p:strVal val="solid"/>
                                      </p:to>
                                    </p:set>
                                    <p:set>
                                      <p:cBhvr>
                                        <p:cTn id="349" dur="250" fill="hold"/>
                                        <p:tgtEl>
                                          <p:spTgt spid="11"/>
                                        </p:tgtEl>
                                        <p:attrNameLst>
                                          <p:attrName>fill.on</p:attrName>
                                        </p:attrNameLst>
                                      </p:cBhvr>
                                      <p:to>
                                        <p:strVal val="true"/>
                                      </p:to>
                                    </p:set>
                                  </p:childTnLst>
                                </p:cTn>
                              </p:par>
                              <p:par>
                                <p:cTn id="350" presetID="1" presetClass="emph" presetSubtype="2" fill="hold" nodeType="withEffect">
                                  <p:stCondLst>
                                    <p:cond delay="0"/>
                                  </p:stCondLst>
                                  <p:childTnLst>
                                    <p:animClr clrSpc="rgb" dir="cw">
                                      <p:cBhvr>
                                        <p:cTn id="351" dur="250" fill="hold"/>
                                        <p:tgtEl>
                                          <p:spTgt spid="12"/>
                                        </p:tgtEl>
                                        <p:attrNameLst>
                                          <p:attrName>fillcolor</p:attrName>
                                        </p:attrNameLst>
                                      </p:cBhvr>
                                      <p:to>
                                        <a:srgbClr val="0070C0"/>
                                      </p:to>
                                    </p:animClr>
                                    <p:set>
                                      <p:cBhvr>
                                        <p:cTn id="352" dur="250" fill="hold"/>
                                        <p:tgtEl>
                                          <p:spTgt spid="12"/>
                                        </p:tgtEl>
                                        <p:attrNameLst>
                                          <p:attrName>fill.type</p:attrName>
                                        </p:attrNameLst>
                                      </p:cBhvr>
                                      <p:to>
                                        <p:strVal val="solid"/>
                                      </p:to>
                                    </p:set>
                                    <p:set>
                                      <p:cBhvr>
                                        <p:cTn id="353" dur="250" fill="hold"/>
                                        <p:tgtEl>
                                          <p:spTgt spid="12"/>
                                        </p:tgtEl>
                                        <p:attrNameLst>
                                          <p:attrName>fill.on</p:attrName>
                                        </p:attrNameLst>
                                      </p:cBhvr>
                                      <p:to>
                                        <p:strVal val="true"/>
                                      </p:to>
                                    </p:set>
                                  </p:childTnLst>
                                </p:cTn>
                              </p:par>
                              <p:par>
                                <p:cTn id="354" presetID="1" presetClass="emph" presetSubtype="2" fill="hold" nodeType="withEffect">
                                  <p:stCondLst>
                                    <p:cond delay="0"/>
                                  </p:stCondLst>
                                  <p:childTnLst>
                                    <p:animClr clrSpc="rgb" dir="cw">
                                      <p:cBhvr>
                                        <p:cTn id="355" dur="250" fill="hold"/>
                                        <p:tgtEl>
                                          <p:spTgt spid="13"/>
                                        </p:tgtEl>
                                        <p:attrNameLst>
                                          <p:attrName>fillcolor</p:attrName>
                                        </p:attrNameLst>
                                      </p:cBhvr>
                                      <p:to>
                                        <a:srgbClr val="7030A0"/>
                                      </p:to>
                                    </p:animClr>
                                    <p:set>
                                      <p:cBhvr>
                                        <p:cTn id="356" dur="250" fill="hold"/>
                                        <p:tgtEl>
                                          <p:spTgt spid="13"/>
                                        </p:tgtEl>
                                        <p:attrNameLst>
                                          <p:attrName>fill.type</p:attrName>
                                        </p:attrNameLst>
                                      </p:cBhvr>
                                      <p:to>
                                        <p:strVal val="solid"/>
                                      </p:to>
                                    </p:set>
                                    <p:set>
                                      <p:cBhvr>
                                        <p:cTn id="357" dur="250" fill="hold"/>
                                        <p:tgtEl>
                                          <p:spTgt spid="13"/>
                                        </p:tgtEl>
                                        <p:attrNameLst>
                                          <p:attrName>fill.on</p:attrName>
                                        </p:attrNameLst>
                                      </p:cBhvr>
                                      <p:to>
                                        <p:strVal val="true"/>
                                      </p:to>
                                    </p:set>
                                  </p:childTnLst>
                                </p:cTn>
                              </p:par>
                            </p:childTnLst>
                          </p:cTn>
                        </p:par>
                      </p:childTnLst>
                    </p:cTn>
                  </p:par>
                  <p:par>
                    <p:cTn id="358" fill="hold">
                      <p:stCondLst>
                        <p:cond delay="indefinite"/>
                      </p:stCondLst>
                      <p:childTnLst>
                        <p:par>
                          <p:cTn id="359" fill="hold">
                            <p:stCondLst>
                              <p:cond delay="0"/>
                            </p:stCondLst>
                            <p:childTnLst>
                              <p:par>
                                <p:cTn id="360" presetID="1" presetClass="emph" presetSubtype="2" fill="hold" nodeType="clickEffect">
                                  <p:stCondLst>
                                    <p:cond delay="0"/>
                                  </p:stCondLst>
                                  <p:childTnLst>
                                    <p:animClr clrSpc="rgb" dir="cw">
                                      <p:cBhvr>
                                        <p:cTn id="361" dur="2000" fill="hold"/>
                                        <p:tgtEl>
                                          <p:spTgt spid="27"/>
                                        </p:tgtEl>
                                        <p:attrNameLst>
                                          <p:attrName>fillcolor</p:attrName>
                                        </p:attrNameLst>
                                      </p:cBhvr>
                                      <p:to>
                                        <a:schemeClr val="accent2"/>
                                      </p:to>
                                    </p:animClr>
                                    <p:set>
                                      <p:cBhvr>
                                        <p:cTn id="362" dur="2000" fill="hold"/>
                                        <p:tgtEl>
                                          <p:spTgt spid="27"/>
                                        </p:tgtEl>
                                        <p:attrNameLst>
                                          <p:attrName>fill.type</p:attrName>
                                        </p:attrNameLst>
                                      </p:cBhvr>
                                      <p:to>
                                        <p:strVal val="solid"/>
                                      </p:to>
                                    </p:set>
                                    <p:set>
                                      <p:cBhvr>
                                        <p:cTn id="363" dur="2000" fill="hold"/>
                                        <p:tgtEl>
                                          <p:spTgt spid="2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4" grpId="0"/>
      <p:bldP spid="14" grpId="1"/>
      <p:bldP spid="16" grpId="0"/>
      <p:bldP spid="16" grpId="1"/>
      <p:bldP spid="18" grpId="0"/>
      <p:bldP spid="18" grpId="1"/>
      <p:bldP spid="19" grpId="0"/>
      <p:bldP spid="19" grpId="1"/>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D8D0-7781-2DA0-0ED6-31D30A306C33}"/>
              </a:ext>
            </a:extLst>
          </p:cNvPr>
          <p:cNvSpPr>
            <a:spLocks noGrp="1"/>
          </p:cNvSpPr>
          <p:nvPr>
            <p:ph type="title"/>
          </p:nvPr>
        </p:nvSpPr>
        <p:spPr/>
        <p:txBody>
          <a:bodyPr/>
          <a:lstStyle/>
          <a:p>
            <a:pPr algn="l"/>
            <a:r>
              <a:rPr lang="en-US"/>
              <a:t>Conclusions</a:t>
            </a:r>
            <a:endParaRPr lang="hr-HR"/>
          </a:p>
        </p:txBody>
      </p:sp>
      <p:sp>
        <p:nvSpPr>
          <p:cNvPr id="3" name="Content Placeholder 2">
            <a:extLst>
              <a:ext uri="{FF2B5EF4-FFF2-40B4-BE49-F238E27FC236}">
                <a16:creationId xmlns:a16="http://schemas.microsoft.com/office/drawing/2014/main" id="{BE4BA579-FE1D-15E4-56CE-926BF382DDEF}"/>
              </a:ext>
            </a:extLst>
          </p:cNvPr>
          <p:cNvSpPr>
            <a:spLocks noGrp="1"/>
          </p:cNvSpPr>
          <p:nvPr>
            <p:ph idx="1"/>
          </p:nvPr>
        </p:nvSpPr>
        <p:spPr>
          <a:xfrm>
            <a:off x="1484311" y="2227161"/>
            <a:ext cx="10018713" cy="3124201"/>
          </a:xfrm>
        </p:spPr>
        <p:txBody>
          <a:bodyPr/>
          <a:lstStyle/>
          <a:p>
            <a:pPr>
              <a:buFont typeface="Courier New" panose="02070309020205020404" pitchFamily="49" charset="0"/>
              <a:buChar char="o"/>
            </a:pPr>
            <a:r>
              <a:rPr lang="en-US"/>
              <a:t> AISA is </a:t>
            </a:r>
            <a:r>
              <a:rPr lang="en-US" i="1"/>
              <a:t>conditionally</a:t>
            </a:r>
            <a:r>
              <a:rPr lang="en-US"/>
              <a:t> an </a:t>
            </a:r>
            <a:r>
              <a:rPr lang="en-US" b="1"/>
              <a:t>Awareness Level 5 </a:t>
            </a:r>
            <a:r>
              <a:rPr lang="en-US"/>
              <a:t>system</a:t>
            </a:r>
          </a:p>
          <a:p>
            <a:pPr lvl="1">
              <a:buFont typeface="Courier New" panose="02070309020205020404" pitchFamily="49" charset="0"/>
              <a:buChar char="o"/>
            </a:pPr>
            <a:r>
              <a:rPr lang="en-US"/>
              <a:t>Improvements/changes necessary to </a:t>
            </a:r>
            <a:r>
              <a:rPr lang="en-US" b="1"/>
              <a:t>confirm</a:t>
            </a:r>
            <a:r>
              <a:rPr lang="en-US"/>
              <a:t> assessment</a:t>
            </a:r>
          </a:p>
          <a:p>
            <a:pPr>
              <a:buFont typeface="Courier New" panose="02070309020205020404" pitchFamily="49" charset="0"/>
              <a:buChar char="o"/>
            </a:pPr>
            <a:r>
              <a:rPr lang="en-US"/>
              <a:t> No </a:t>
            </a:r>
            <a:r>
              <a:rPr lang="en-US" b="1"/>
              <a:t>general</a:t>
            </a:r>
            <a:r>
              <a:rPr lang="en-US"/>
              <a:t> automated system awareness level framework</a:t>
            </a:r>
          </a:p>
          <a:p>
            <a:pPr lvl="1">
              <a:buFont typeface="Courier New" panose="02070309020205020404" pitchFamily="49" charset="0"/>
              <a:buChar char="o"/>
            </a:pPr>
            <a:r>
              <a:rPr lang="en-US"/>
              <a:t>Assessment requires subjective decisions (e.g. on system scope)</a:t>
            </a:r>
          </a:p>
          <a:p>
            <a:pPr lvl="1">
              <a:buFont typeface="Courier New" panose="02070309020205020404" pitchFamily="49" charset="0"/>
              <a:buChar char="o"/>
            </a:pPr>
            <a:r>
              <a:rPr lang="en-US"/>
              <a:t>Additional work necessary to modify framework for specific system</a:t>
            </a:r>
          </a:p>
        </p:txBody>
      </p:sp>
      <p:sp>
        <p:nvSpPr>
          <p:cNvPr id="4" name="Date Placeholder 3">
            <a:extLst>
              <a:ext uri="{FF2B5EF4-FFF2-40B4-BE49-F238E27FC236}">
                <a16:creationId xmlns:a16="http://schemas.microsoft.com/office/drawing/2014/main" id="{67CAB37C-6748-7B31-5A7A-95C8F09FA3DB}"/>
              </a:ext>
            </a:extLst>
          </p:cNvPr>
          <p:cNvSpPr>
            <a:spLocks noGrp="1"/>
          </p:cNvSpPr>
          <p:nvPr>
            <p:ph type="dt" sz="half" idx="10"/>
          </p:nvPr>
        </p:nvSpPr>
        <p:spPr/>
        <p:txBody>
          <a:bodyPr/>
          <a:lstStyle/>
          <a:p>
            <a:fld id="{5BC2A343-A252-49DA-B952-A8ABE9CEAC9E}"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5" name="Footer Placeholder 4">
            <a:extLst>
              <a:ext uri="{FF2B5EF4-FFF2-40B4-BE49-F238E27FC236}">
                <a16:creationId xmlns:a16="http://schemas.microsoft.com/office/drawing/2014/main" id="{B44C4A74-25EB-CD05-AB47-2D898A51B729}"/>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6" name="Slide Number Placeholder 5">
            <a:extLst>
              <a:ext uri="{FF2B5EF4-FFF2-40B4-BE49-F238E27FC236}">
                <a16:creationId xmlns:a16="http://schemas.microsoft.com/office/drawing/2014/main" id="{9A1BF153-BD32-8B8A-A885-840F202C3870}"/>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12</a:t>
            </a:fld>
            <a:endParaRPr lang="hr-HR" sz="1600">
              <a:solidFill>
                <a:schemeClr val="bg2">
                  <a:lumMod val="50000"/>
                </a:schemeClr>
              </a:solidFill>
            </a:endParaRPr>
          </a:p>
        </p:txBody>
      </p:sp>
    </p:spTree>
    <p:extLst>
      <p:ext uri="{BB962C8B-B14F-4D97-AF65-F5344CB8AC3E}">
        <p14:creationId xmlns:p14="http://schemas.microsoft.com/office/powerpoint/2010/main" val="179432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9464-0FFE-B980-169F-F96D90CB7B63}"/>
              </a:ext>
            </a:extLst>
          </p:cNvPr>
          <p:cNvSpPr>
            <a:spLocks noGrp="1"/>
          </p:cNvSpPr>
          <p:nvPr>
            <p:ph type="title"/>
          </p:nvPr>
        </p:nvSpPr>
        <p:spPr>
          <a:xfrm>
            <a:off x="1248689" y="1823495"/>
            <a:ext cx="10018713" cy="1752599"/>
          </a:xfrm>
        </p:spPr>
        <p:txBody>
          <a:bodyPr>
            <a:normAutofit/>
          </a:bodyPr>
          <a:lstStyle/>
          <a:p>
            <a:pPr algn="ctr"/>
            <a:r>
              <a:rPr lang="en-US"/>
              <a:t>Thank you for your attention!</a:t>
            </a:r>
            <a:br>
              <a:rPr lang="en-US"/>
            </a:br>
            <a:r>
              <a:rPr lang="en-US"/>
              <a:t>Questions?</a:t>
            </a:r>
            <a:endParaRPr lang="hr-HR"/>
          </a:p>
        </p:txBody>
      </p:sp>
      <p:sp>
        <p:nvSpPr>
          <p:cNvPr id="4" name="Title 1">
            <a:extLst>
              <a:ext uri="{FF2B5EF4-FFF2-40B4-BE49-F238E27FC236}">
                <a16:creationId xmlns:a16="http://schemas.microsoft.com/office/drawing/2014/main" id="{E751D1A9-FC8C-FEA0-E659-DD48BA04930D}"/>
              </a:ext>
            </a:extLst>
          </p:cNvPr>
          <p:cNvSpPr txBox="1">
            <a:spLocks/>
          </p:cNvSpPr>
          <p:nvPr/>
        </p:nvSpPr>
        <p:spPr>
          <a:xfrm>
            <a:off x="1248688" y="342900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a:effectLst/>
                <a:latin typeface="Times New Roman" panose="02020603050405020304" pitchFamily="18" charset="0"/>
                <a:ea typeface="MS Mincho" panose="02020609040205080304" pitchFamily="49" charset="-128"/>
              </a:rPr>
              <a:t>{</a:t>
            </a:r>
            <a:r>
              <a:rPr lang="en-US" sz="2400" err="1">
                <a:effectLst/>
                <a:latin typeface="Times New Roman" panose="02020603050405020304" pitchFamily="18" charset="0"/>
                <a:ea typeface="MS Mincho" panose="02020609040205080304" pitchFamily="49" charset="-128"/>
              </a:rPr>
              <a:t>itukaric</a:t>
            </a:r>
            <a:r>
              <a:rPr lang="en-US" sz="2400">
                <a:effectLst/>
                <a:latin typeface="Times New Roman" panose="02020603050405020304" pitchFamily="18" charset="0"/>
                <a:ea typeface="MS Mincho" panose="02020609040205080304" pitchFamily="49" charset="-128"/>
              </a:rPr>
              <a:t>, </a:t>
            </a:r>
            <a:r>
              <a:rPr lang="en-US" sz="2400" err="1">
                <a:effectLst/>
                <a:latin typeface="Times New Roman" panose="02020603050405020304" pitchFamily="18" charset="0"/>
                <a:ea typeface="MS Mincho" panose="02020609040205080304" pitchFamily="49" charset="-128"/>
              </a:rPr>
              <a:t>ksamardzic</a:t>
            </a:r>
            <a:r>
              <a:rPr lang="en-US" sz="2400">
                <a:effectLst/>
                <a:latin typeface="Times New Roman" panose="02020603050405020304" pitchFamily="18" charset="0"/>
                <a:ea typeface="MS Mincho" panose="02020609040205080304" pitchFamily="49" charset="-128"/>
              </a:rPr>
              <a:t>, </a:t>
            </a:r>
            <a:r>
              <a:rPr lang="en-US" sz="2400" err="1">
                <a:effectLst/>
                <a:latin typeface="Times New Roman" panose="02020603050405020304" pitchFamily="18" charset="0"/>
                <a:ea typeface="MS Mincho" panose="02020609040205080304" pitchFamily="49" charset="-128"/>
              </a:rPr>
              <a:t>tradisic</a:t>
            </a:r>
            <a:r>
              <a:rPr lang="en-US" sz="2400">
                <a:effectLst/>
                <a:latin typeface="Times New Roman" panose="02020603050405020304" pitchFamily="18" charset="0"/>
                <a:ea typeface="MS Mincho" panose="02020609040205080304" pitchFamily="49" charset="-128"/>
              </a:rPr>
              <a:t>}@fpz.unizg.hr</a:t>
            </a:r>
          </a:p>
          <a:p>
            <a:pPr algn="ctr"/>
            <a:r>
              <a:rPr lang="en-US" sz="2400">
                <a:latin typeface="Times New Roman" panose="02020603050405020304" pitchFamily="18" charset="0"/>
                <a:ea typeface="MS Mincho" panose="02020609040205080304" pitchFamily="49" charset="-128"/>
              </a:rPr>
              <a:t>c</a:t>
            </a:r>
            <a:r>
              <a:rPr lang="en-US" sz="2400">
                <a:effectLst/>
                <a:latin typeface="Times New Roman" panose="02020603050405020304" pitchFamily="18" charset="0"/>
                <a:ea typeface="MS Mincho" panose="02020609040205080304" pitchFamily="49" charset="-128"/>
              </a:rPr>
              <a:t>elina.t.vetter@zhaw.ch</a:t>
            </a:r>
          </a:p>
          <a:p>
            <a:pPr algn="ctr"/>
            <a:r>
              <a:rPr lang="en-US" sz="2400">
                <a:latin typeface="Times New Roman" panose="02020603050405020304" pitchFamily="18" charset="0"/>
                <a:ea typeface="Times New Roman" panose="02020603050405020304" pitchFamily="18" charset="0"/>
              </a:rPr>
              <a:t>a</a:t>
            </a:r>
            <a:r>
              <a:rPr lang="en-US" sz="2400">
                <a:effectLst/>
                <a:latin typeface="Times New Roman" panose="02020603050405020304" pitchFamily="18" charset="0"/>
                <a:ea typeface="Times New Roman" panose="02020603050405020304" pitchFamily="18" charset="0"/>
              </a:rPr>
              <a:t>isa-project.eu</a:t>
            </a:r>
            <a:endParaRPr lang="hr-HR"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2007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FDCFC-BA1D-0A4D-47C1-2F4342E2AC1A}"/>
              </a:ext>
            </a:extLst>
          </p:cNvPr>
          <p:cNvSpPr>
            <a:spLocks noGrp="1"/>
          </p:cNvSpPr>
          <p:nvPr>
            <p:ph type="title"/>
          </p:nvPr>
        </p:nvSpPr>
        <p:spPr/>
        <p:txBody>
          <a:bodyPr/>
          <a:lstStyle/>
          <a:p>
            <a:pPr algn="l"/>
            <a:r>
              <a:rPr lang="en-US"/>
              <a:t>Summary</a:t>
            </a:r>
            <a:endParaRPr lang="hr-HR"/>
          </a:p>
        </p:txBody>
      </p:sp>
      <p:sp>
        <p:nvSpPr>
          <p:cNvPr id="3" name="Content Placeholder 2">
            <a:extLst>
              <a:ext uri="{FF2B5EF4-FFF2-40B4-BE49-F238E27FC236}">
                <a16:creationId xmlns:a16="http://schemas.microsoft.com/office/drawing/2014/main" id="{E37CAAA8-C89D-31C1-2B7F-2D015C7770B6}"/>
              </a:ext>
            </a:extLst>
          </p:cNvPr>
          <p:cNvSpPr>
            <a:spLocks noGrp="1"/>
          </p:cNvSpPr>
          <p:nvPr>
            <p:ph idx="1"/>
          </p:nvPr>
        </p:nvSpPr>
        <p:spPr/>
        <p:txBody>
          <a:bodyPr/>
          <a:lstStyle/>
          <a:p>
            <a:pPr marL="358775">
              <a:buFont typeface="Courier New" panose="02070309020205020404" pitchFamily="49" charset="0"/>
              <a:buChar char="o"/>
            </a:pPr>
            <a:r>
              <a:rPr lang="en-US" sz="2800"/>
              <a:t> Project introduction</a:t>
            </a:r>
          </a:p>
          <a:p>
            <a:pPr marL="1076325">
              <a:buFont typeface="Courier New" panose="02070309020205020404" pitchFamily="49" charset="0"/>
              <a:buChar char="o"/>
            </a:pPr>
            <a:r>
              <a:rPr lang="en-US" sz="2800"/>
              <a:t> Situational awareness (SA)</a:t>
            </a:r>
          </a:p>
          <a:p>
            <a:pPr marL="1793875">
              <a:buFont typeface="Courier New" panose="02070309020205020404" pitchFamily="49" charset="0"/>
              <a:buChar char="o"/>
            </a:pPr>
            <a:r>
              <a:rPr lang="en-US" sz="2800"/>
              <a:t> Chosen SA assessment framework</a:t>
            </a:r>
          </a:p>
          <a:p>
            <a:pPr marL="2511425">
              <a:buFont typeface="Courier New" panose="02070309020205020404" pitchFamily="49" charset="0"/>
              <a:buChar char="o"/>
            </a:pPr>
            <a:r>
              <a:rPr lang="en-US" sz="2800"/>
              <a:t> SA assessment process</a:t>
            </a:r>
          </a:p>
          <a:p>
            <a:pPr marL="3228975">
              <a:buFont typeface="Courier New" panose="02070309020205020404" pitchFamily="49" charset="0"/>
              <a:buChar char="o"/>
            </a:pPr>
            <a:r>
              <a:rPr lang="en-US" sz="2800"/>
              <a:t> Results of AISA SA assessment</a:t>
            </a:r>
          </a:p>
          <a:p>
            <a:pPr>
              <a:buFont typeface="Courier New" panose="02070309020205020404" pitchFamily="49" charset="0"/>
              <a:buChar char="o"/>
            </a:pPr>
            <a:endParaRPr lang="en-US"/>
          </a:p>
        </p:txBody>
      </p:sp>
      <p:sp>
        <p:nvSpPr>
          <p:cNvPr id="4" name="Date Placeholder 3">
            <a:extLst>
              <a:ext uri="{FF2B5EF4-FFF2-40B4-BE49-F238E27FC236}">
                <a16:creationId xmlns:a16="http://schemas.microsoft.com/office/drawing/2014/main" id="{4F3C5D31-7EAF-C8E2-DA8B-E9F2B600B4A8}"/>
              </a:ext>
            </a:extLst>
          </p:cNvPr>
          <p:cNvSpPr>
            <a:spLocks noGrp="1"/>
          </p:cNvSpPr>
          <p:nvPr>
            <p:ph type="dt" sz="half" idx="10"/>
          </p:nvPr>
        </p:nvSpPr>
        <p:spPr/>
        <p:txBody>
          <a:bodyPr/>
          <a:lstStyle/>
          <a:p>
            <a:fld id="{ED73D944-F185-4635-AAA1-E70DFE7EB3DB}"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5" name="Footer Placeholder 4">
            <a:extLst>
              <a:ext uri="{FF2B5EF4-FFF2-40B4-BE49-F238E27FC236}">
                <a16:creationId xmlns:a16="http://schemas.microsoft.com/office/drawing/2014/main" id="{1BBD6765-900B-AE36-DC1A-33DCC237D717}"/>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6" name="Slide Number Placeholder 5">
            <a:extLst>
              <a:ext uri="{FF2B5EF4-FFF2-40B4-BE49-F238E27FC236}">
                <a16:creationId xmlns:a16="http://schemas.microsoft.com/office/drawing/2014/main" id="{B4068377-8454-0CAD-3847-30FFFC61903F}"/>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2</a:t>
            </a:fld>
            <a:endParaRPr lang="hr-HR" sz="1600">
              <a:solidFill>
                <a:schemeClr val="bg2">
                  <a:lumMod val="50000"/>
                </a:schemeClr>
              </a:solidFill>
            </a:endParaRPr>
          </a:p>
        </p:txBody>
      </p:sp>
    </p:spTree>
    <p:extLst>
      <p:ext uri="{BB962C8B-B14F-4D97-AF65-F5344CB8AC3E}">
        <p14:creationId xmlns:p14="http://schemas.microsoft.com/office/powerpoint/2010/main" val="2421789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D4043-8D70-1914-A0CB-CA20867BD7E6}"/>
              </a:ext>
            </a:extLst>
          </p:cNvPr>
          <p:cNvSpPr>
            <a:spLocks noGrp="1"/>
          </p:cNvSpPr>
          <p:nvPr>
            <p:ph type="title"/>
          </p:nvPr>
        </p:nvSpPr>
        <p:spPr/>
        <p:txBody>
          <a:bodyPr/>
          <a:lstStyle/>
          <a:p>
            <a:pPr algn="l"/>
            <a:r>
              <a:rPr lang="en-US"/>
              <a:t>AI Situational Awareness (AISA) Foundation for Advancing Automation</a:t>
            </a:r>
            <a:endParaRPr lang="hr-HR"/>
          </a:p>
        </p:txBody>
      </p:sp>
      <p:sp>
        <p:nvSpPr>
          <p:cNvPr id="3" name="Content Placeholder 2">
            <a:extLst>
              <a:ext uri="{FF2B5EF4-FFF2-40B4-BE49-F238E27FC236}">
                <a16:creationId xmlns:a16="http://schemas.microsoft.com/office/drawing/2014/main" id="{7B6CED3C-29C8-12D4-8647-1197D0FC8818}"/>
              </a:ext>
            </a:extLst>
          </p:cNvPr>
          <p:cNvSpPr>
            <a:spLocks noGrp="1"/>
          </p:cNvSpPr>
          <p:nvPr>
            <p:ph idx="1"/>
          </p:nvPr>
        </p:nvSpPr>
        <p:spPr>
          <a:xfrm>
            <a:off x="1484311" y="2438399"/>
            <a:ext cx="10550523" cy="4652783"/>
          </a:xfrm>
        </p:spPr>
        <p:txBody>
          <a:bodyPr anchor="t">
            <a:normAutofit/>
          </a:bodyPr>
          <a:lstStyle/>
          <a:p>
            <a:pPr>
              <a:buFont typeface="Courier New" panose="02070309020205020404" pitchFamily="49" charset="0"/>
              <a:buChar char="o"/>
            </a:pPr>
            <a:r>
              <a:rPr lang="en-US"/>
              <a:t> SESAR Horizon 2020 project no. 892618</a:t>
            </a:r>
          </a:p>
          <a:p>
            <a:pPr>
              <a:buFont typeface="Courier New" panose="02070309020205020404" pitchFamily="49" charset="0"/>
              <a:buChar char="o"/>
            </a:pPr>
            <a:r>
              <a:rPr lang="en-US"/>
              <a:t> Exploration of:</a:t>
            </a:r>
            <a:endParaRPr lang="en-US" sz="2000"/>
          </a:p>
          <a:p>
            <a:pPr lvl="1">
              <a:buFont typeface="Courier New" panose="02070309020205020404" pitchFamily="49" charset="0"/>
              <a:buChar char="o"/>
            </a:pPr>
            <a:r>
              <a:rPr lang="en-US"/>
              <a:t> Implementation of </a:t>
            </a:r>
            <a:r>
              <a:rPr lang="en-US" b="1"/>
              <a:t>automation techniques </a:t>
            </a:r>
            <a:r>
              <a:rPr lang="en-US"/>
              <a:t>in ATM</a:t>
            </a:r>
          </a:p>
          <a:p>
            <a:pPr lvl="1">
              <a:buFont typeface="Courier New" panose="02070309020205020404" pitchFamily="49" charset="0"/>
              <a:buChar char="o"/>
            </a:pPr>
            <a:r>
              <a:rPr lang="en-US"/>
              <a:t> Human-machine </a:t>
            </a:r>
            <a:r>
              <a:rPr lang="en-US" b="1"/>
              <a:t>cooperation</a:t>
            </a:r>
          </a:p>
          <a:p>
            <a:pPr>
              <a:buFont typeface="Courier New" panose="02070309020205020404" pitchFamily="49" charset="0"/>
              <a:buChar char="o"/>
            </a:pPr>
            <a:r>
              <a:rPr lang="en-US"/>
              <a:t>ATCO monitoring task automation, machine learning module integration</a:t>
            </a:r>
          </a:p>
          <a:p>
            <a:pPr>
              <a:buFont typeface="Courier New" panose="02070309020205020404" pitchFamily="49" charset="0"/>
              <a:buChar char="o"/>
            </a:pPr>
            <a:r>
              <a:rPr lang="en-US"/>
              <a:t> Additional objective – </a:t>
            </a:r>
            <a:r>
              <a:rPr lang="en-US" b="1"/>
              <a:t>assess</a:t>
            </a:r>
            <a:r>
              <a:rPr lang="en-US"/>
              <a:t> developed machine SA</a:t>
            </a:r>
          </a:p>
        </p:txBody>
      </p:sp>
      <p:sp>
        <p:nvSpPr>
          <p:cNvPr id="4" name="Date Placeholder 3">
            <a:extLst>
              <a:ext uri="{FF2B5EF4-FFF2-40B4-BE49-F238E27FC236}">
                <a16:creationId xmlns:a16="http://schemas.microsoft.com/office/drawing/2014/main" id="{47FDE7D6-3814-92C1-7A5C-AB8DDB299508}"/>
              </a:ext>
            </a:extLst>
          </p:cNvPr>
          <p:cNvSpPr>
            <a:spLocks noGrp="1"/>
          </p:cNvSpPr>
          <p:nvPr>
            <p:ph type="dt" sz="half" idx="10"/>
          </p:nvPr>
        </p:nvSpPr>
        <p:spPr/>
        <p:txBody>
          <a:bodyPr/>
          <a:lstStyle/>
          <a:p>
            <a:fld id="{010DFAD7-CE6E-408D-A09B-58F6B7F651AC}"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5" name="Footer Placeholder 4">
            <a:extLst>
              <a:ext uri="{FF2B5EF4-FFF2-40B4-BE49-F238E27FC236}">
                <a16:creationId xmlns:a16="http://schemas.microsoft.com/office/drawing/2014/main" id="{7EF54186-3694-5D61-755B-89D19BFA32C3}"/>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6" name="Slide Number Placeholder 5">
            <a:extLst>
              <a:ext uri="{FF2B5EF4-FFF2-40B4-BE49-F238E27FC236}">
                <a16:creationId xmlns:a16="http://schemas.microsoft.com/office/drawing/2014/main" id="{039946DF-15F1-19CC-C26D-004C7567579C}"/>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3</a:t>
            </a:fld>
            <a:endParaRPr lang="hr-HR" sz="1600">
              <a:solidFill>
                <a:schemeClr val="bg2">
                  <a:lumMod val="50000"/>
                </a:schemeClr>
              </a:solidFill>
            </a:endParaRPr>
          </a:p>
        </p:txBody>
      </p:sp>
    </p:spTree>
    <p:extLst>
      <p:ext uri="{BB962C8B-B14F-4D97-AF65-F5344CB8AC3E}">
        <p14:creationId xmlns:p14="http://schemas.microsoft.com/office/powerpoint/2010/main" val="86291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D4043-8D70-1914-A0CB-CA20867BD7E6}"/>
              </a:ext>
            </a:extLst>
          </p:cNvPr>
          <p:cNvSpPr>
            <a:spLocks noGrp="1"/>
          </p:cNvSpPr>
          <p:nvPr>
            <p:ph type="title"/>
          </p:nvPr>
        </p:nvSpPr>
        <p:spPr>
          <a:xfrm>
            <a:off x="1484311" y="373282"/>
            <a:ext cx="10018713" cy="1752599"/>
          </a:xfrm>
        </p:spPr>
        <p:txBody>
          <a:bodyPr/>
          <a:lstStyle/>
          <a:p>
            <a:pPr algn="l"/>
            <a:r>
              <a:rPr lang="en-US"/>
              <a:t>Situational awareness (SA)</a:t>
            </a:r>
            <a:endParaRPr lang="hr-HR"/>
          </a:p>
        </p:txBody>
      </p:sp>
      <p:sp>
        <p:nvSpPr>
          <p:cNvPr id="15" name="Oval 14">
            <a:extLst>
              <a:ext uri="{FF2B5EF4-FFF2-40B4-BE49-F238E27FC236}">
                <a16:creationId xmlns:a16="http://schemas.microsoft.com/office/drawing/2014/main" id="{C46A54C3-AA00-E8DD-2269-C2EF62A06B95}"/>
              </a:ext>
            </a:extLst>
          </p:cNvPr>
          <p:cNvSpPr/>
          <p:nvPr/>
        </p:nvSpPr>
        <p:spPr>
          <a:xfrm>
            <a:off x="3918369" y="1669515"/>
            <a:ext cx="3161817" cy="3032567"/>
          </a:xfrm>
          <a:prstGeom prst="ellipse">
            <a:avLst/>
          </a:prstGeom>
          <a:solidFill>
            <a:srgbClr val="30AC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r">
              <a:buFont typeface="Arial"/>
              <a:buNone/>
            </a:pPr>
            <a:r>
              <a:rPr lang="en-US" sz="1600" b="1"/>
              <a:t>COMPREHENSION</a:t>
            </a:r>
            <a:r>
              <a:rPr lang="en-US" sz="1600"/>
              <a:t> </a:t>
            </a:r>
            <a:br>
              <a:rPr lang="en-US" sz="1600"/>
            </a:br>
            <a:r>
              <a:rPr lang="en-US" sz="1600"/>
              <a:t>of their meaning</a:t>
            </a:r>
            <a:endParaRPr lang="hr-HR" sz="1600"/>
          </a:p>
        </p:txBody>
      </p:sp>
      <p:sp>
        <p:nvSpPr>
          <p:cNvPr id="16" name="Oval 15">
            <a:extLst>
              <a:ext uri="{FF2B5EF4-FFF2-40B4-BE49-F238E27FC236}">
                <a16:creationId xmlns:a16="http://schemas.microsoft.com/office/drawing/2014/main" id="{87148A08-06DA-B093-27E4-680A29FBFAA8}"/>
              </a:ext>
            </a:extLst>
          </p:cNvPr>
          <p:cNvSpPr/>
          <p:nvPr/>
        </p:nvSpPr>
        <p:spPr>
          <a:xfrm>
            <a:off x="1484311" y="1669515"/>
            <a:ext cx="3161817" cy="3032567"/>
          </a:xfrm>
          <a:prstGeom prst="ellipse">
            <a:avLst/>
          </a:prstGeom>
          <a:solidFill>
            <a:srgbClr val="30AC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US" sz="1600" b="1"/>
              <a:t>PERCEPTION</a:t>
            </a:r>
            <a:r>
              <a:rPr lang="en-US" sz="1600"/>
              <a:t> </a:t>
            </a:r>
            <a:br>
              <a:rPr lang="en-US" sz="1600"/>
            </a:br>
            <a:r>
              <a:rPr lang="en-US" sz="1600"/>
              <a:t>of environmental elements and events with respect to </a:t>
            </a:r>
          </a:p>
          <a:p>
            <a:pPr marL="0" indent="0">
              <a:buNone/>
            </a:pPr>
            <a:r>
              <a:rPr lang="en-US" sz="1600"/>
              <a:t>time and </a:t>
            </a:r>
          </a:p>
          <a:p>
            <a:pPr marL="0" indent="0">
              <a:buNone/>
            </a:pPr>
            <a:r>
              <a:rPr lang="en-US" sz="1600"/>
              <a:t>space</a:t>
            </a:r>
            <a:endParaRPr lang="hr-HR" sz="1600"/>
          </a:p>
        </p:txBody>
      </p:sp>
      <p:sp>
        <p:nvSpPr>
          <p:cNvPr id="17" name="Oval 16">
            <a:extLst>
              <a:ext uri="{FF2B5EF4-FFF2-40B4-BE49-F238E27FC236}">
                <a16:creationId xmlns:a16="http://schemas.microsoft.com/office/drawing/2014/main" id="{32BE5B54-C42E-1E52-FE5C-87EECCB6E9AF}"/>
              </a:ext>
            </a:extLst>
          </p:cNvPr>
          <p:cNvSpPr/>
          <p:nvPr/>
        </p:nvSpPr>
        <p:spPr>
          <a:xfrm>
            <a:off x="2700135" y="3290930"/>
            <a:ext cx="3161817" cy="3032567"/>
          </a:xfrm>
          <a:prstGeom prst="ellipse">
            <a:avLst/>
          </a:prstGeom>
          <a:solidFill>
            <a:srgbClr val="30AC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Font typeface="Arial"/>
              <a:buNone/>
            </a:pPr>
            <a:endParaRPr lang="en-US" sz="1600" b="1"/>
          </a:p>
          <a:p>
            <a:pPr marL="0" indent="0" algn="ctr">
              <a:buFont typeface="Arial"/>
              <a:buNone/>
            </a:pPr>
            <a:r>
              <a:rPr lang="en-US" sz="1600" b="1"/>
              <a:t>PROJECTION</a:t>
            </a:r>
          </a:p>
          <a:p>
            <a:pPr marL="0" indent="0" algn="ctr">
              <a:buFont typeface="Arial"/>
              <a:buNone/>
            </a:pPr>
            <a:r>
              <a:rPr lang="en-US" sz="1600"/>
              <a:t>of their future status</a:t>
            </a:r>
            <a:endParaRPr lang="hr-HR" sz="1600"/>
          </a:p>
        </p:txBody>
      </p:sp>
      <p:sp>
        <p:nvSpPr>
          <p:cNvPr id="19" name="TextBox 18">
            <a:extLst>
              <a:ext uri="{FF2B5EF4-FFF2-40B4-BE49-F238E27FC236}">
                <a16:creationId xmlns:a16="http://schemas.microsoft.com/office/drawing/2014/main" id="{4B68CE42-4DC4-BC59-D5F3-A0DF1E596BC8}"/>
              </a:ext>
            </a:extLst>
          </p:cNvPr>
          <p:cNvSpPr txBox="1"/>
          <p:nvPr/>
        </p:nvSpPr>
        <p:spPr>
          <a:xfrm>
            <a:off x="3980101" y="3317942"/>
            <a:ext cx="601884" cy="461665"/>
          </a:xfrm>
          <a:prstGeom prst="rect">
            <a:avLst/>
          </a:prstGeom>
          <a:noFill/>
        </p:spPr>
        <p:txBody>
          <a:bodyPr wrap="square" rtlCol="0">
            <a:spAutoFit/>
          </a:bodyPr>
          <a:lstStyle/>
          <a:p>
            <a:pPr algn="ctr"/>
            <a:r>
              <a:rPr lang="en-US" sz="2400" b="1">
                <a:solidFill>
                  <a:schemeClr val="bg1"/>
                </a:solidFill>
              </a:rPr>
              <a:t>SA</a:t>
            </a:r>
            <a:endParaRPr lang="hr-HR" b="1">
              <a:solidFill>
                <a:schemeClr val="bg1"/>
              </a:solidFill>
            </a:endParaRPr>
          </a:p>
        </p:txBody>
      </p:sp>
      <p:sp>
        <p:nvSpPr>
          <p:cNvPr id="3" name="Date Placeholder 2">
            <a:extLst>
              <a:ext uri="{FF2B5EF4-FFF2-40B4-BE49-F238E27FC236}">
                <a16:creationId xmlns:a16="http://schemas.microsoft.com/office/drawing/2014/main" id="{2DF2E6D1-A6BF-39BA-6B25-3B15B7F8C8ED}"/>
              </a:ext>
            </a:extLst>
          </p:cNvPr>
          <p:cNvSpPr>
            <a:spLocks noGrp="1"/>
          </p:cNvSpPr>
          <p:nvPr>
            <p:ph type="dt" sz="half" idx="10"/>
          </p:nvPr>
        </p:nvSpPr>
        <p:spPr/>
        <p:txBody>
          <a:bodyPr/>
          <a:lstStyle/>
          <a:p>
            <a:fld id="{2D928F1B-37EB-4BC5-83BB-ED0B856F739D}"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4" name="Footer Placeholder 3">
            <a:extLst>
              <a:ext uri="{FF2B5EF4-FFF2-40B4-BE49-F238E27FC236}">
                <a16:creationId xmlns:a16="http://schemas.microsoft.com/office/drawing/2014/main" id="{BE5B3D09-C29F-EDD8-A4FD-8CAD7DF1CB6D}"/>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5" name="Slide Number Placeholder 4">
            <a:extLst>
              <a:ext uri="{FF2B5EF4-FFF2-40B4-BE49-F238E27FC236}">
                <a16:creationId xmlns:a16="http://schemas.microsoft.com/office/drawing/2014/main" id="{AD33092D-9ABA-F16A-8964-230D0651C231}"/>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4</a:t>
            </a:fld>
            <a:endParaRPr lang="hr-HR" sz="1600">
              <a:solidFill>
                <a:schemeClr val="bg2">
                  <a:lumMod val="50000"/>
                </a:schemeClr>
              </a:solidFill>
            </a:endParaRPr>
          </a:p>
        </p:txBody>
      </p:sp>
      <p:sp>
        <p:nvSpPr>
          <p:cNvPr id="6" name="Content Placeholder 2">
            <a:extLst>
              <a:ext uri="{FF2B5EF4-FFF2-40B4-BE49-F238E27FC236}">
                <a16:creationId xmlns:a16="http://schemas.microsoft.com/office/drawing/2014/main" id="{C89EC219-4F67-655E-55CC-55B5EC0003B6}"/>
              </a:ext>
            </a:extLst>
          </p:cNvPr>
          <p:cNvSpPr>
            <a:spLocks noGrp="1"/>
          </p:cNvSpPr>
          <p:nvPr>
            <p:ph idx="1"/>
          </p:nvPr>
        </p:nvSpPr>
        <p:spPr>
          <a:xfrm>
            <a:off x="7304776" y="1986180"/>
            <a:ext cx="4418935" cy="3586854"/>
          </a:xfrm>
        </p:spPr>
        <p:txBody>
          <a:bodyPr/>
          <a:lstStyle/>
          <a:p>
            <a:pPr>
              <a:buFont typeface="Courier New" panose="02070309020205020404" pitchFamily="49" charset="0"/>
              <a:buChar char="o"/>
            </a:pPr>
            <a:r>
              <a:rPr lang="en-US"/>
              <a:t> Research focused on </a:t>
            </a:r>
            <a:r>
              <a:rPr lang="en-US" i="1"/>
              <a:t>human</a:t>
            </a:r>
            <a:r>
              <a:rPr lang="en-US"/>
              <a:t> situational awareness</a:t>
            </a:r>
          </a:p>
          <a:p>
            <a:pPr>
              <a:buFont typeface="Courier New" panose="02070309020205020404" pitchFamily="49" charset="0"/>
              <a:buChar char="o"/>
            </a:pPr>
            <a:r>
              <a:rPr lang="en-US"/>
              <a:t> Machine situational awareness</a:t>
            </a:r>
          </a:p>
          <a:p>
            <a:pPr>
              <a:buFont typeface="Courier New" panose="02070309020205020404" pitchFamily="49" charset="0"/>
              <a:buChar char="o"/>
            </a:pPr>
            <a:r>
              <a:rPr lang="en-US"/>
              <a:t> Team situational awareness</a:t>
            </a:r>
            <a:endParaRPr lang="hr-HR"/>
          </a:p>
        </p:txBody>
      </p:sp>
    </p:spTree>
    <p:extLst>
      <p:ext uri="{BB962C8B-B14F-4D97-AF65-F5344CB8AC3E}">
        <p14:creationId xmlns:p14="http://schemas.microsoft.com/office/powerpoint/2010/main" val="386379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outVertic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9" grpId="0"/>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D4043-8D70-1914-A0CB-CA20867BD7E6}"/>
              </a:ext>
            </a:extLst>
          </p:cNvPr>
          <p:cNvSpPr>
            <a:spLocks noGrp="1"/>
          </p:cNvSpPr>
          <p:nvPr>
            <p:ph type="title"/>
          </p:nvPr>
        </p:nvSpPr>
        <p:spPr/>
        <p:txBody>
          <a:bodyPr/>
          <a:lstStyle/>
          <a:p>
            <a:pPr algn="l"/>
            <a:r>
              <a:rPr lang="en-US"/>
              <a:t>SA framework</a:t>
            </a:r>
            <a:endParaRPr lang="hr-HR"/>
          </a:p>
        </p:txBody>
      </p:sp>
      <p:sp>
        <p:nvSpPr>
          <p:cNvPr id="3" name="Content Placeholder 2">
            <a:extLst>
              <a:ext uri="{FF2B5EF4-FFF2-40B4-BE49-F238E27FC236}">
                <a16:creationId xmlns:a16="http://schemas.microsoft.com/office/drawing/2014/main" id="{7B6CED3C-29C8-12D4-8647-1197D0FC8818}"/>
              </a:ext>
            </a:extLst>
          </p:cNvPr>
          <p:cNvSpPr>
            <a:spLocks noGrp="1"/>
          </p:cNvSpPr>
          <p:nvPr>
            <p:ph idx="1"/>
          </p:nvPr>
        </p:nvSpPr>
        <p:spPr>
          <a:xfrm>
            <a:off x="1539394" y="2251588"/>
            <a:ext cx="5579387" cy="3586854"/>
          </a:xfrm>
        </p:spPr>
        <p:txBody>
          <a:bodyPr/>
          <a:lstStyle/>
          <a:p>
            <a:pPr>
              <a:buFont typeface="Courier New" panose="02070309020205020404" pitchFamily="49" charset="0"/>
              <a:buChar char="o"/>
            </a:pPr>
            <a:r>
              <a:rPr lang="en-US"/>
              <a:t> Developed by Profs. Jantsch and </a:t>
            </a:r>
            <a:r>
              <a:rPr lang="en-US" err="1"/>
              <a:t>Tammemäe</a:t>
            </a:r>
            <a:endParaRPr lang="en-US"/>
          </a:p>
          <a:p>
            <a:pPr>
              <a:buFont typeface="Courier New" panose="02070309020205020404" pitchFamily="49" charset="0"/>
              <a:buChar char="o"/>
            </a:pPr>
            <a:r>
              <a:rPr lang="en-US"/>
              <a:t> System self-awareness as a source of </a:t>
            </a:r>
            <a:r>
              <a:rPr lang="en-US" b="1"/>
              <a:t>robust and dependable </a:t>
            </a:r>
            <a:r>
              <a:rPr lang="en-US" b="1" err="1"/>
              <a:t>behaviour</a:t>
            </a:r>
            <a:endParaRPr lang="en-US" b="1"/>
          </a:p>
          <a:p>
            <a:pPr>
              <a:buFont typeface="Courier New" panose="02070309020205020404" pitchFamily="49" charset="0"/>
              <a:buChar char="o"/>
            </a:pPr>
            <a:r>
              <a:rPr lang="en-US"/>
              <a:t> Focus on self-awareness integration into highly resource-constrained systems</a:t>
            </a:r>
          </a:p>
          <a:p>
            <a:pPr>
              <a:buFont typeface="Courier New" panose="02070309020205020404" pitchFamily="49" charset="0"/>
              <a:buChar char="o"/>
            </a:pPr>
            <a:endParaRPr lang="hr-HR"/>
          </a:p>
        </p:txBody>
      </p:sp>
      <p:grpSp>
        <p:nvGrpSpPr>
          <p:cNvPr id="59" name="Group 58">
            <a:extLst>
              <a:ext uri="{FF2B5EF4-FFF2-40B4-BE49-F238E27FC236}">
                <a16:creationId xmlns:a16="http://schemas.microsoft.com/office/drawing/2014/main" id="{5B2E8BE2-A601-2A8A-52CA-CC65CE9BDEA9}"/>
              </a:ext>
            </a:extLst>
          </p:cNvPr>
          <p:cNvGrpSpPr/>
          <p:nvPr/>
        </p:nvGrpSpPr>
        <p:grpSpPr>
          <a:xfrm>
            <a:off x="8166431" y="1321765"/>
            <a:ext cx="3458032" cy="4361774"/>
            <a:chOff x="8166431" y="1321765"/>
            <a:chExt cx="3458032" cy="4361774"/>
          </a:xfrm>
        </p:grpSpPr>
        <p:sp>
          <p:nvSpPr>
            <p:cNvPr id="5" name="Rectangle 4">
              <a:extLst>
                <a:ext uri="{FF2B5EF4-FFF2-40B4-BE49-F238E27FC236}">
                  <a16:creationId xmlns:a16="http://schemas.microsoft.com/office/drawing/2014/main" id="{1D432E92-82F5-6569-778E-1C3BCA2D2E2F}"/>
                </a:ext>
              </a:extLst>
            </p:cNvPr>
            <p:cNvSpPr/>
            <p:nvPr/>
          </p:nvSpPr>
          <p:spPr>
            <a:xfrm>
              <a:off x="8362384" y="1321765"/>
              <a:ext cx="1703396" cy="584775"/>
            </a:xfrm>
            <a:prstGeom prst="rect">
              <a:avLst/>
            </a:prstGeom>
            <a:solidFill>
              <a:srgbClr val="30ACE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Vocabulary</a:t>
              </a:r>
              <a:endParaRPr lang="hr-HR" b="1"/>
            </a:p>
          </p:txBody>
        </p:sp>
        <p:sp>
          <p:nvSpPr>
            <p:cNvPr id="14" name="Rectangle 13">
              <a:extLst>
                <a:ext uri="{FF2B5EF4-FFF2-40B4-BE49-F238E27FC236}">
                  <a16:creationId xmlns:a16="http://schemas.microsoft.com/office/drawing/2014/main" id="{D94D4D66-36A5-C221-E388-EF9112489665}"/>
                </a:ext>
              </a:extLst>
            </p:cNvPr>
            <p:cNvSpPr/>
            <p:nvPr/>
          </p:nvSpPr>
          <p:spPr>
            <a:xfrm>
              <a:off x="8362384" y="2542505"/>
              <a:ext cx="1703396" cy="684952"/>
            </a:xfrm>
            <a:prstGeom prst="rect">
              <a:avLst/>
            </a:prstGeom>
            <a:solidFill>
              <a:srgbClr val="30ACE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Conditions</a:t>
              </a:r>
              <a:endParaRPr lang="hr-HR" b="1"/>
            </a:p>
          </p:txBody>
        </p:sp>
        <p:sp>
          <p:nvSpPr>
            <p:cNvPr id="17" name="Rectangle 16">
              <a:extLst>
                <a:ext uri="{FF2B5EF4-FFF2-40B4-BE49-F238E27FC236}">
                  <a16:creationId xmlns:a16="http://schemas.microsoft.com/office/drawing/2014/main" id="{E7FAE30E-DAC7-D131-B9DC-96B90BABDD43}"/>
                </a:ext>
              </a:extLst>
            </p:cNvPr>
            <p:cNvSpPr/>
            <p:nvPr/>
          </p:nvSpPr>
          <p:spPr>
            <a:xfrm>
              <a:off x="10352265" y="2648095"/>
              <a:ext cx="1272198" cy="445532"/>
            </a:xfrm>
            <a:prstGeom prst="rect">
              <a:avLst/>
            </a:prstGeom>
            <a:solidFill>
              <a:srgbClr val="30ACE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t>Additional requirements</a:t>
              </a:r>
              <a:endParaRPr lang="hr-HR" sz="1400" b="1"/>
            </a:p>
          </p:txBody>
        </p:sp>
        <p:sp>
          <p:nvSpPr>
            <p:cNvPr id="24" name="Rectangle 23">
              <a:extLst>
                <a:ext uri="{FF2B5EF4-FFF2-40B4-BE49-F238E27FC236}">
                  <a16:creationId xmlns:a16="http://schemas.microsoft.com/office/drawing/2014/main" id="{7630079D-9B73-F553-E1F7-5078CD08648E}"/>
                </a:ext>
              </a:extLst>
            </p:cNvPr>
            <p:cNvSpPr/>
            <p:nvPr/>
          </p:nvSpPr>
          <p:spPr>
            <a:xfrm>
              <a:off x="8362384" y="3944524"/>
              <a:ext cx="1703396" cy="680014"/>
            </a:xfrm>
            <a:prstGeom prst="rect">
              <a:avLst/>
            </a:prstGeom>
            <a:solidFill>
              <a:srgbClr val="30ACE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Requirements</a:t>
              </a:r>
              <a:endParaRPr lang="hr-HR" b="1"/>
            </a:p>
          </p:txBody>
        </p:sp>
        <p:sp>
          <p:nvSpPr>
            <p:cNvPr id="49" name="TextBox 48">
              <a:extLst>
                <a:ext uri="{FF2B5EF4-FFF2-40B4-BE49-F238E27FC236}">
                  <a16:creationId xmlns:a16="http://schemas.microsoft.com/office/drawing/2014/main" id="{01AD79BC-D610-CD0B-448B-B6BD6B1F2EAD}"/>
                </a:ext>
              </a:extLst>
            </p:cNvPr>
            <p:cNvSpPr txBox="1"/>
            <p:nvPr/>
          </p:nvSpPr>
          <p:spPr>
            <a:xfrm>
              <a:off x="9214082" y="1919769"/>
              <a:ext cx="952634" cy="584775"/>
            </a:xfrm>
            <a:prstGeom prst="rect">
              <a:avLst/>
            </a:prstGeom>
            <a:noFill/>
          </p:spPr>
          <p:txBody>
            <a:bodyPr wrap="square" rtlCol="0">
              <a:spAutoFit/>
            </a:bodyPr>
            <a:lstStyle/>
            <a:p>
              <a:r>
                <a:rPr lang="en-US" sz="1600">
                  <a:solidFill>
                    <a:srgbClr val="0070C0"/>
                  </a:solidFill>
                </a:rPr>
                <a:t>used to define</a:t>
              </a:r>
              <a:endParaRPr lang="hr-HR" sz="1600">
                <a:solidFill>
                  <a:srgbClr val="0070C0"/>
                </a:solidFill>
              </a:endParaRPr>
            </a:p>
          </p:txBody>
        </p:sp>
        <p:sp>
          <p:nvSpPr>
            <p:cNvPr id="53" name="TextBox 52">
              <a:extLst>
                <a:ext uri="{FF2B5EF4-FFF2-40B4-BE49-F238E27FC236}">
                  <a16:creationId xmlns:a16="http://schemas.microsoft.com/office/drawing/2014/main" id="{7EAA2642-9B94-5BB9-EE06-AE7CE7A61FAC}"/>
                </a:ext>
              </a:extLst>
            </p:cNvPr>
            <p:cNvSpPr txBox="1"/>
            <p:nvPr/>
          </p:nvSpPr>
          <p:spPr>
            <a:xfrm>
              <a:off x="9175300" y="3231314"/>
              <a:ext cx="1233913" cy="584775"/>
            </a:xfrm>
            <a:prstGeom prst="rect">
              <a:avLst/>
            </a:prstGeom>
            <a:noFill/>
          </p:spPr>
          <p:txBody>
            <a:bodyPr wrap="square" rtlCol="0">
              <a:spAutoFit/>
            </a:bodyPr>
            <a:lstStyle/>
            <a:p>
              <a:r>
                <a:rPr lang="en-US" sz="1600">
                  <a:solidFill>
                    <a:srgbClr val="0070C0"/>
                  </a:solidFill>
                </a:rPr>
                <a:t>combined into</a:t>
              </a:r>
              <a:endParaRPr lang="hr-HR" sz="1600">
                <a:solidFill>
                  <a:srgbClr val="0070C0"/>
                </a:solidFill>
              </a:endParaRPr>
            </a:p>
          </p:txBody>
        </p:sp>
        <p:sp>
          <p:nvSpPr>
            <p:cNvPr id="12" name="Rectangle 11">
              <a:extLst>
                <a:ext uri="{FF2B5EF4-FFF2-40B4-BE49-F238E27FC236}">
                  <a16:creationId xmlns:a16="http://schemas.microsoft.com/office/drawing/2014/main" id="{E61E0764-0940-B983-28C8-C2B5A0D2536C}"/>
                </a:ext>
              </a:extLst>
            </p:cNvPr>
            <p:cNvSpPr/>
            <p:nvPr/>
          </p:nvSpPr>
          <p:spPr>
            <a:xfrm>
              <a:off x="8166431" y="5003525"/>
              <a:ext cx="2095302" cy="680014"/>
            </a:xfrm>
            <a:prstGeom prst="rect">
              <a:avLst/>
            </a:prstGeom>
            <a:solidFill>
              <a:srgbClr val="30ACE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t>Awareness classification system</a:t>
              </a:r>
              <a:endParaRPr lang="hr-HR" sz="1600" b="1"/>
            </a:p>
          </p:txBody>
        </p:sp>
        <p:cxnSp>
          <p:nvCxnSpPr>
            <p:cNvPr id="32" name="Straight Arrow Connector 31">
              <a:extLst>
                <a:ext uri="{FF2B5EF4-FFF2-40B4-BE49-F238E27FC236}">
                  <a16:creationId xmlns:a16="http://schemas.microsoft.com/office/drawing/2014/main" id="{F2ABB0CB-E34A-0608-E5A4-7AC3CD4B9882}"/>
                </a:ext>
              </a:extLst>
            </p:cNvPr>
            <p:cNvCxnSpPr>
              <a:cxnSpLocks/>
              <a:stCxn id="5" idx="2"/>
              <a:endCxn id="14" idx="0"/>
            </p:cNvCxnSpPr>
            <p:nvPr/>
          </p:nvCxnSpPr>
          <p:spPr>
            <a:xfrm>
              <a:off x="9214082" y="1906540"/>
              <a:ext cx="0" cy="63596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AF5E3D8-689A-F171-E38C-12267FAF242B}"/>
                </a:ext>
              </a:extLst>
            </p:cNvPr>
            <p:cNvCxnSpPr>
              <a:cxnSpLocks/>
              <a:stCxn id="24" idx="2"/>
              <a:endCxn id="12" idx="0"/>
            </p:cNvCxnSpPr>
            <p:nvPr/>
          </p:nvCxnSpPr>
          <p:spPr>
            <a:xfrm>
              <a:off x="9214082" y="4624538"/>
              <a:ext cx="0" cy="378987"/>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45">
              <a:extLst>
                <a:ext uri="{FF2B5EF4-FFF2-40B4-BE49-F238E27FC236}">
                  <a16:creationId xmlns:a16="http://schemas.microsoft.com/office/drawing/2014/main" id="{45E58890-0D91-D5EA-DBCD-DFE19865A62D}"/>
                </a:ext>
              </a:extLst>
            </p:cNvPr>
            <p:cNvCxnSpPr>
              <a:cxnSpLocks/>
              <a:stCxn id="17" idx="2"/>
              <a:endCxn id="24" idx="0"/>
            </p:cNvCxnSpPr>
            <p:nvPr/>
          </p:nvCxnSpPr>
          <p:spPr>
            <a:xfrm rot="5400000">
              <a:off x="9675775" y="2631934"/>
              <a:ext cx="850897" cy="1774282"/>
            </a:xfrm>
            <a:prstGeom prst="bentConnector3">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19ADF3D0-441D-B2AF-3004-F39B2D5C44DA}"/>
                </a:ext>
              </a:extLst>
            </p:cNvPr>
            <p:cNvCxnSpPr>
              <a:cxnSpLocks/>
              <a:stCxn id="14" idx="2"/>
              <a:endCxn id="24" idx="0"/>
            </p:cNvCxnSpPr>
            <p:nvPr/>
          </p:nvCxnSpPr>
          <p:spPr>
            <a:xfrm>
              <a:off x="9214082" y="3227457"/>
              <a:ext cx="0" cy="717067"/>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grpSp>
      <p:sp>
        <p:nvSpPr>
          <p:cNvPr id="60" name="Date Placeholder 59">
            <a:extLst>
              <a:ext uri="{FF2B5EF4-FFF2-40B4-BE49-F238E27FC236}">
                <a16:creationId xmlns:a16="http://schemas.microsoft.com/office/drawing/2014/main" id="{8AFD85C7-634F-0FD4-E054-C1F81A65A9FB}"/>
              </a:ext>
            </a:extLst>
          </p:cNvPr>
          <p:cNvSpPr>
            <a:spLocks noGrp="1"/>
          </p:cNvSpPr>
          <p:nvPr>
            <p:ph type="dt" sz="half" idx="10"/>
          </p:nvPr>
        </p:nvSpPr>
        <p:spPr/>
        <p:txBody>
          <a:bodyPr/>
          <a:lstStyle/>
          <a:p>
            <a:fld id="{95860CE8-B6E4-421E-BCD4-8C6172EA1A6A}"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61" name="Footer Placeholder 60">
            <a:extLst>
              <a:ext uri="{FF2B5EF4-FFF2-40B4-BE49-F238E27FC236}">
                <a16:creationId xmlns:a16="http://schemas.microsoft.com/office/drawing/2014/main" id="{4E9734E8-3F7D-6ED2-5258-C5E5B6AB5675}"/>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62" name="Slide Number Placeholder 61">
            <a:extLst>
              <a:ext uri="{FF2B5EF4-FFF2-40B4-BE49-F238E27FC236}">
                <a16:creationId xmlns:a16="http://schemas.microsoft.com/office/drawing/2014/main" id="{9965FD4B-1879-8214-1303-375E576285EA}"/>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5</a:t>
            </a:fld>
            <a:endParaRPr lang="hr-HR" sz="1600">
              <a:solidFill>
                <a:schemeClr val="bg2">
                  <a:lumMod val="50000"/>
                </a:schemeClr>
              </a:solidFill>
            </a:endParaRPr>
          </a:p>
        </p:txBody>
      </p:sp>
    </p:spTree>
    <p:extLst>
      <p:ext uri="{BB962C8B-B14F-4D97-AF65-F5344CB8AC3E}">
        <p14:creationId xmlns:p14="http://schemas.microsoft.com/office/powerpoint/2010/main" val="3468194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D4043-8D70-1914-A0CB-CA20867BD7E6}"/>
              </a:ext>
            </a:extLst>
          </p:cNvPr>
          <p:cNvSpPr>
            <a:spLocks noGrp="1"/>
          </p:cNvSpPr>
          <p:nvPr>
            <p:ph type="title"/>
          </p:nvPr>
        </p:nvSpPr>
        <p:spPr/>
        <p:txBody>
          <a:bodyPr/>
          <a:lstStyle/>
          <a:p>
            <a:pPr algn="l"/>
            <a:r>
              <a:rPr lang="en-US"/>
              <a:t>SA assessment</a:t>
            </a:r>
            <a:endParaRPr lang="hr-HR"/>
          </a:p>
        </p:txBody>
      </p:sp>
      <p:sp>
        <p:nvSpPr>
          <p:cNvPr id="3" name="Content Placeholder 2">
            <a:extLst>
              <a:ext uri="{FF2B5EF4-FFF2-40B4-BE49-F238E27FC236}">
                <a16:creationId xmlns:a16="http://schemas.microsoft.com/office/drawing/2014/main" id="{7B6CED3C-29C8-12D4-8647-1197D0FC8818}"/>
              </a:ext>
            </a:extLst>
          </p:cNvPr>
          <p:cNvSpPr>
            <a:spLocks noGrp="1"/>
          </p:cNvSpPr>
          <p:nvPr>
            <p:ph idx="1"/>
          </p:nvPr>
        </p:nvSpPr>
        <p:spPr>
          <a:xfrm>
            <a:off x="1484310" y="2362197"/>
            <a:ext cx="10018713" cy="3124201"/>
          </a:xfrm>
        </p:spPr>
        <p:txBody>
          <a:bodyPr/>
          <a:lstStyle/>
          <a:p>
            <a:pPr marL="457200" indent="-457200">
              <a:buSzPct val="100000"/>
              <a:buFont typeface="+mj-lt"/>
              <a:buAutoNum type="arabicPeriod"/>
            </a:pPr>
            <a:r>
              <a:rPr lang="en-US"/>
              <a:t> Framework analysis</a:t>
            </a:r>
          </a:p>
          <a:p>
            <a:pPr marL="457200" indent="-457200">
              <a:buSzPct val="100000"/>
              <a:buFont typeface="+mj-lt"/>
              <a:buAutoNum type="arabicPeriod"/>
            </a:pPr>
            <a:r>
              <a:rPr lang="en-US"/>
              <a:t> Sub-system identification and system boundary definition</a:t>
            </a:r>
          </a:p>
          <a:p>
            <a:pPr marL="457200" indent="-457200">
              <a:buSzPct val="100000"/>
              <a:buFont typeface="+mj-lt"/>
              <a:buAutoNum type="arabicPeriod"/>
            </a:pPr>
            <a:r>
              <a:rPr lang="en-US"/>
              <a:t> Condition fulfillment</a:t>
            </a:r>
          </a:p>
          <a:p>
            <a:pPr marL="457200" indent="-457200">
              <a:buSzPct val="100000"/>
              <a:buFont typeface="+mj-lt"/>
              <a:buAutoNum type="arabicPeriod"/>
            </a:pPr>
            <a:r>
              <a:rPr lang="en-US"/>
              <a:t> Requirement fulfillment</a:t>
            </a:r>
          </a:p>
          <a:p>
            <a:pPr marL="457200" indent="-457200">
              <a:buSzPct val="100000"/>
              <a:buFont typeface="+mj-lt"/>
              <a:buAutoNum type="arabicPeriod"/>
            </a:pPr>
            <a:r>
              <a:rPr lang="en-US"/>
              <a:t> Determination of system awareness level</a:t>
            </a:r>
          </a:p>
          <a:p>
            <a:pPr>
              <a:buFont typeface="Courier New" panose="02070309020205020404" pitchFamily="49" charset="0"/>
              <a:buChar char="o"/>
            </a:pPr>
            <a:endParaRPr lang="hr-HR"/>
          </a:p>
        </p:txBody>
      </p:sp>
      <p:sp>
        <p:nvSpPr>
          <p:cNvPr id="4" name="Date Placeholder 3">
            <a:extLst>
              <a:ext uri="{FF2B5EF4-FFF2-40B4-BE49-F238E27FC236}">
                <a16:creationId xmlns:a16="http://schemas.microsoft.com/office/drawing/2014/main" id="{D6D32546-E180-8B86-0D17-9A5FC9031776}"/>
              </a:ext>
            </a:extLst>
          </p:cNvPr>
          <p:cNvSpPr>
            <a:spLocks noGrp="1"/>
          </p:cNvSpPr>
          <p:nvPr>
            <p:ph type="dt" sz="half" idx="10"/>
          </p:nvPr>
        </p:nvSpPr>
        <p:spPr/>
        <p:txBody>
          <a:bodyPr/>
          <a:lstStyle/>
          <a:p>
            <a:fld id="{9A2C36AB-AE3C-4DC8-8641-9238DCF7B449}"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5" name="Footer Placeholder 4">
            <a:extLst>
              <a:ext uri="{FF2B5EF4-FFF2-40B4-BE49-F238E27FC236}">
                <a16:creationId xmlns:a16="http://schemas.microsoft.com/office/drawing/2014/main" id="{E9104CD1-082C-F95D-C217-EEB109B811F5}"/>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6" name="Slide Number Placeholder 5">
            <a:extLst>
              <a:ext uri="{FF2B5EF4-FFF2-40B4-BE49-F238E27FC236}">
                <a16:creationId xmlns:a16="http://schemas.microsoft.com/office/drawing/2014/main" id="{4CC33100-2DAC-A172-A42D-CCF745BB89C6}"/>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6</a:t>
            </a:fld>
            <a:endParaRPr lang="hr-HR" sz="1600">
              <a:solidFill>
                <a:schemeClr val="bg2">
                  <a:lumMod val="50000"/>
                </a:schemeClr>
              </a:solidFill>
            </a:endParaRPr>
          </a:p>
        </p:txBody>
      </p:sp>
    </p:spTree>
    <p:extLst>
      <p:ext uri="{BB962C8B-B14F-4D97-AF65-F5344CB8AC3E}">
        <p14:creationId xmlns:p14="http://schemas.microsoft.com/office/powerpoint/2010/main" val="754090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D4043-8D70-1914-A0CB-CA20867BD7E6}"/>
              </a:ext>
            </a:extLst>
          </p:cNvPr>
          <p:cNvSpPr>
            <a:spLocks noGrp="1"/>
          </p:cNvSpPr>
          <p:nvPr>
            <p:ph type="title"/>
          </p:nvPr>
        </p:nvSpPr>
        <p:spPr/>
        <p:txBody>
          <a:bodyPr/>
          <a:lstStyle/>
          <a:p>
            <a:pPr algn="l"/>
            <a:r>
              <a:rPr lang="en-US"/>
              <a:t>AISA system assessment</a:t>
            </a:r>
            <a:endParaRPr lang="hr-HR"/>
          </a:p>
        </p:txBody>
      </p:sp>
      <p:pic>
        <p:nvPicPr>
          <p:cNvPr id="5" name="Content Placeholder 4" descr="A picture containing graphical user interface&#10;&#10;Description automatically generated">
            <a:extLst>
              <a:ext uri="{FF2B5EF4-FFF2-40B4-BE49-F238E27FC236}">
                <a16:creationId xmlns:a16="http://schemas.microsoft.com/office/drawing/2014/main" id="{D3BD2110-0152-889A-5C29-98939E01665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80599" y="1773546"/>
            <a:ext cx="5222424" cy="3863008"/>
          </a:xfrm>
        </p:spPr>
      </p:pic>
      <p:sp>
        <p:nvSpPr>
          <p:cNvPr id="6" name="Content Placeholder 2">
            <a:extLst>
              <a:ext uri="{FF2B5EF4-FFF2-40B4-BE49-F238E27FC236}">
                <a16:creationId xmlns:a16="http://schemas.microsoft.com/office/drawing/2014/main" id="{A4095EA6-1989-DCE3-4E67-228A922D9099}"/>
              </a:ext>
            </a:extLst>
          </p:cNvPr>
          <p:cNvSpPr txBox="1">
            <a:spLocks/>
          </p:cNvSpPr>
          <p:nvPr/>
        </p:nvSpPr>
        <p:spPr>
          <a:xfrm>
            <a:off x="1484310" y="1866899"/>
            <a:ext cx="4508986" cy="312420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SzPct val="100000"/>
              <a:buFont typeface="Courier New" panose="02070309020205020404" pitchFamily="49" charset="0"/>
              <a:buChar char="o"/>
            </a:pPr>
            <a:r>
              <a:rPr lang="en-US"/>
              <a:t>No need to define </a:t>
            </a:r>
            <a:r>
              <a:rPr lang="en-US" i="1"/>
              <a:t>alternative</a:t>
            </a:r>
            <a:r>
              <a:rPr lang="en-US"/>
              <a:t> sub-systems</a:t>
            </a:r>
          </a:p>
          <a:p>
            <a:pPr>
              <a:buSzPct val="100000"/>
              <a:buFont typeface="Courier New" panose="02070309020205020404" pitchFamily="49" charset="0"/>
              <a:buChar char="o"/>
            </a:pPr>
            <a:r>
              <a:rPr lang="en-US"/>
              <a:t>Careful </a:t>
            </a:r>
            <a:r>
              <a:rPr lang="en-US" b="1"/>
              <a:t>system boundary choice</a:t>
            </a:r>
          </a:p>
          <a:p>
            <a:pPr>
              <a:buSzPct val="100000"/>
              <a:buFont typeface="Courier New" panose="02070309020205020404" pitchFamily="49" charset="0"/>
              <a:buChar char="o"/>
            </a:pPr>
            <a:endParaRPr lang="en-US"/>
          </a:p>
        </p:txBody>
      </p:sp>
      <p:sp>
        <p:nvSpPr>
          <p:cNvPr id="9" name="Date Placeholder 8">
            <a:extLst>
              <a:ext uri="{FF2B5EF4-FFF2-40B4-BE49-F238E27FC236}">
                <a16:creationId xmlns:a16="http://schemas.microsoft.com/office/drawing/2014/main" id="{06215D83-31AF-BFEC-A884-1948543DC0D4}"/>
              </a:ext>
            </a:extLst>
          </p:cNvPr>
          <p:cNvSpPr>
            <a:spLocks noGrp="1"/>
          </p:cNvSpPr>
          <p:nvPr>
            <p:ph type="dt" sz="half" idx="10"/>
          </p:nvPr>
        </p:nvSpPr>
        <p:spPr/>
        <p:txBody>
          <a:bodyPr/>
          <a:lstStyle/>
          <a:p>
            <a:fld id="{29B78DED-2B63-4A91-9874-294A821AD7AA}"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10" name="Footer Placeholder 9">
            <a:extLst>
              <a:ext uri="{FF2B5EF4-FFF2-40B4-BE49-F238E27FC236}">
                <a16:creationId xmlns:a16="http://schemas.microsoft.com/office/drawing/2014/main" id="{5543FAE7-A6BC-B670-0B32-7308B46A2800}"/>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11" name="Slide Number Placeholder 10">
            <a:extLst>
              <a:ext uri="{FF2B5EF4-FFF2-40B4-BE49-F238E27FC236}">
                <a16:creationId xmlns:a16="http://schemas.microsoft.com/office/drawing/2014/main" id="{31857628-2FC9-B4A8-443D-518AA40B93B0}"/>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7</a:t>
            </a:fld>
            <a:endParaRPr lang="hr-HR" sz="1600">
              <a:solidFill>
                <a:schemeClr val="bg2">
                  <a:lumMod val="50000"/>
                </a:schemeClr>
              </a:solidFill>
            </a:endParaRPr>
          </a:p>
        </p:txBody>
      </p:sp>
    </p:spTree>
    <p:extLst>
      <p:ext uri="{BB962C8B-B14F-4D97-AF65-F5344CB8AC3E}">
        <p14:creationId xmlns:p14="http://schemas.microsoft.com/office/powerpoint/2010/main" val="886014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61D5E-6C0B-CD22-B58E-C667A3B45AFD}"/>
              </a:ext>
            </a:extLst>
          </p:cNvPr>
          <p:cNvSpPr>
            <a:spLocks noGrp="1"/>
          </p:cNvSpPr>
          <p:nvPr>
            <p:ph type="title"/>
          </p:nvPr>
        </p:nvSpPr>
        <p:spPr/>
        <p:txBody>
          <a:bodyPr/>
          <a:lstStyle/>
          <a:p>
            <a:pPr algn="l"/>
            <a:r>
              <a:rPr lang="en-US"/>
              <a:t>Vocabulary</a:t>
            </a:r>
            <a:endParaRPr lang="hr-HR"/>
          </a:p>
        </p:txBody>
      </p:sp>
      <p:sp>
        <p:nvSpPr>
          <p:cNvPr id="4" name="Date Placeholder 3">
            <a:extLst>
              <a:ext uri="{FF2B5EF4-FFF2-40B4-BE49-F238E27FC236}">
                <a16:creationId xmlns:a16="http://schemas.microsoft.com/office/drawing/2014/main" id="{1061D33C-EB1A-372A-1FAD-301C0A1C063E}"/>
              </a:ext>
            </a:extLst>
          </p:cNvPr>
          <p:cNvSpPr>
            <a:spLocks noGrp="1"/>
          </p:cNvSpPr>
          <p:nvPr>
            <p:ph type="dt" sz="half" idx="10"/>
          </p:nvPr>
        </p:nvSpPr>
        <p:spPr/>
        <p:txBody>
          <a:bodyPr/>
          <a:lstStyle/>
          <a:p>
            <a:fld id="{5BC2A343-A252-49DA-B952-A8ABE9CEAC9E}" type="datetime1">
              <a:rPr lang="hr-HR" sz="1600" smtClean="0">
                <a:solidFill>
                  <a:schemeClr val="bg1">
                    <a:lumMod val="50000"/>
                  </a:schemeClr>
                </a:solidFill>
              </a:rPr>
              <a:t>20.10.2022.</a:t>
            </a:fld>
            <a:endParaRPr lang="hr-HR" sz="1600">
              <a:solidFill>
                <a:schemeClr val="bg1">
                  <a:lumMod val="50000"/>
                </a:schemeClr>
              </a:solidFill>
            </a:endParaRPr>
          </a:p>
        </p:txBody>
      </p:sp>
      <p:sp>
        <p:nvSpPr>
          <p:cNvPr id="5" name="Footer Placeholder 4">
            <a:extLst>
              <a:ext uri="{FF2B5EF4-FFF2-40B4-BE49-F238E27FC236}">
                <a16:creationId xmlns:a16="http://schemas.microsoft.com/office/drawing/2014/main" id="{A8342DCC-B385-8357-87A0-A00FAECE2799}"/>
              </a:ext>
            </a:extLst>
          </p:cNvPr>
          <p:cNvSpPr>
            <a:spLocks noGrp="1"/>
          </p:cNvSpPr>
          <p:nvPr>
            <p:ph type="ftr" sz="quarter" idx="11"/>
          </p:nvPr>
        </p:nvSpPr>
        <p:spPr/>
        <p:txBody>
          <a:bodyPr/>
          <a:lstStyle/>
          <a:p>
            <a:pPr algn="r"/>
            <a:r>
              <a:rPr lang="en-US" sz="1600">
                <a:solidFill>
                  <a:schemeClr val="bg1">
                    <a:lumMod val="50000"/>
                  </a:schemeClr>
                </a:solidFill>
              </a:rPr>
              <a:t>12th EASN International Conference, Barcelona</a:t>
            </a:r>
            <a:endParaRPr lang="hr-HR" sz="1600">
              <a:solidFill>
                <a:schemeClr val="bg1">
                  <a:lumMod val="50000"/>
                </a:schemeClr>
              </a:solidFill>
            </a:endParaRPr>
          </a:p>
        </p:txBody>
      </p:sp>
      <p:sp>
        <p:nvSpPr>
          <p:cNvPr id="6" name="Slide Number Placeholder 5">
            <a:extLst>
              <a:ext uri="{FF2B5EF4-FFF2-40B4-BE49-F238E27FC236}">
                <a16:creationId xmlns:a16="http://schemas.microsoft.com/office/drawing/2014/main" id="{8975B096-5740-700B-1DF2-D67DB01E97C6}"/>
              </a:ext>
            </a:extLst>
          </p:cNvPr>
          <p:cNvSpPr>
            <a:spLocks noGrp="1"/>
          </p:cNvSpPr>
          <p:nvPr>
            <p:ph type="sldNum" sz="quarter" idx="12"/>
          </p:nvPr>
        </p:nvSpPr>
        <p:spPr/>
        <p:txBody>
          <a:bodyPr/>
          <a:lstStyle/>
          <a:p>
            <a:fld id="{25A92F6D-539C-4CE9-B3FC-E173D56792C7}" type="slidenum">
              <a:rPr lang="hr-HR" sz="1600" smtClean="0">
                <a:solidFill>
                  <a:schemeClr val="bg1">
                    <a:lumMod val="50000"/>
                  </a:schemeClr>
                </a:solidFill>
              </a:rPr>
              <a:t>8</a:t>
            </a:fld>
            <a:endParaRPr lang="hr-HR" sz="1600">
              <a:solidFill>
                <a:schemeClr val="bg1">
                  <a:lumMod val="50000"/>
                </a:schemeClr>
              </a:solidFill>
            </a:endParaRPr>
          </a:p>
        </p:txBody>
      </p:sp>
      <p:sp>
        <p:nvSpPr>
          <p:cNvPr id="7" name="TextBox 6">
            <a:extLst>
              <a:ext uri="{FF2B5EF4-FFF2-40B4-BE49-F238E27FC236}">
                <a16:creationId xmlns:a16="http://schemas.microsoft.com/office/drawing/2014/main" id="{2918C46A-43F6-8627-769F-807C6CBF4330}"/>
              </a:ext>
            </a:extLst>
          </p:cNvPr>
          <p:cNvSpPr txBox="1"/>
          <p:nvPr/>
        </p:nvSpPr>
        <p:spPr>
          <a:xfrm>
            <a:off x="5013909" y="3492783"/>
            <a:ext cx="4472248" cy="584775"/>
          </a:xfrm>
          <a:prstGeom prst="rect">
            <a:avLst/>
          </a:prstGeom>
          <a:noFill/>
        </p:spPr>
        <p:txBody>
          <a:bodyPr wrap="square" rtlCol="0">
            <a:spAutoFit/>
          </a:bodyPr>
          <a:lstStyle/>
          <a:p>
            <a:r>
              <a:rPr lang="en-US" sz="3200" b="1"/>
              <a:t>Semantic Interpretation</a:t>
            </a:r>
            <a:endParaRPr lang="hr-HR" b="1"/>
          </a:p>
        </p:txBody>
      </p:sp>
      <p:sp>
        <p:nvSpPr>
          <p:cNvPr id="8" name="TextBox 7">
            <a:extLst>
              <a:ext uri="{FF2B5EF4-FFF2-40B4-BE49-F238E27FC236}">
                <a16:creationId xmlns:a16="http://schemas.microsoft.com/office/drawing/2014/main" id="{2AC6A48A-1548-47DA-B3E8-9B8E22F0D1D6}"/>
              </a:ext>
            </a:extLst>
          </p:cNvPr>
          <p:cNvSpPr txBox="1"/>
          <p:nvPr/>
        </p:nvSpPr>
        <p:spPr>
          <a:xfrm>
            <a:off x="5432383" y="2882482"/>
            <a:ext cx="2626822" cy="461665"/>
          </a:xfrm>
          <a:prstGeom prst="rect">
            <a:avLst/>
          </a:prstGeom>
          <a:noFill/>
        </p:spPr>
        <p:txBody>
          <a:bodyPr wrap="square" rtlCol="0">
            <a:spAutoFit/>
          </a:bodyPr>
          <a:lstStyle/>
          <a:p>
            <a:r>
              <a:rPr lang="en-US" sz="2400"/>
              <a:t>Disambiguation</a:t>
            </a:r>
            <a:endParaRPr lang="hr-HR"/>
          </a:p>
        </p:txBody>
      </p:sp>
      <p:sp>
        <p:nvSpPr>
          <p:cNvPr id="9" name="TextBox 8">
            <a:extLst>
              <a:ext uri="{FF2B5EF4-FFF2-40B4-BE49-F238E27FC236}">
                <a16:creationId xmlns:a16="http://schemas.microsoft.com/office/drawing/2014/main" id="{CCEC17A7-8B26-2D32-0564-E0459457A25E}"/>
              </a:ext>
            </a:extLst>
          </p:cNvPr>
          <p:cNvSpPr txBox="1"/>
          <p:nvPr/>
        </p:nvSpPr>
        <p:spPr>
          <a:xfrm>
            <a:off x="3275811" y="2798700"/>
            <a:ext cx="2626822" cy="584775"/>
          </a:xfrm>
          <a:prstGeom prst="rect">
            <a:avLst/>
          </a:prstGeom>
          <a:noFill/>
        </p:spPr>
        <p:txBody>
          <a:bodyPr wrap="square" rtlCol="0">
            <a:spAutoFit/>
          </a:bodyPr>
          <a:lstStyle/>
          <a:p>
            <a:r>
              <a:rPr lang="en-US" sz="3200" b="1"/>
              <a:t>Abstraction</a:t>
            </a:r>
            <a:endParaRPr lang="hr-HR" b="1"/>
          </a:p>
        </p:txBody>
      </p:sp>
      <p:sp>
        <p:nvSpPr>
          <p:cNvPr id="10" name="TextBox 9">
            <a:extLst>
              <a:ext uri="{FF2B5EF4-FFF2-40B4-BE49-F238E27FC236}">
                <a16:creationId xmlns:a16="http://schemas.microsoft.com/office/drawing/2014/main" id="{239AB463-F2AE-84E9-9B32-F44A8D5D779A}"/>
              </a:ext>
            </a:extLst>
          </p:cNvPr>
          <p:cNvSpPr txBox="1"/>
          <p:nvPr/>
        </p:nvSpPr>
        <p:spPr>
          <a:xfrm>
            <a:off x="7080735" y="3211737"/>
            <a:ext cx="2626822" cy="461665"/>
          </a:xfrm>
          <a:prstGeom prst="rect">
            <a:avLst/>
          </a:prstGeom>
          <a:noFill/>
        </p:spPr>
        <p:txBody>
          <a:bodyPr wrap="square" rtlCol="0">
            <a:spAutoFit/>
          </a:bodyPr>
          <a:lstStyle/>
          <a:p>
            <a:r>
              <a:rPr lang="en-US" sz="2400"/>
              <a:t>Desirability Scale</a:t>
            </a:r>
            <a:endParaRPr lang="hr-HR"/>
          </a:p>
        </p:txBody>
      </p:sp>
      <p:sp>
        <p:nvSpPr>
          <p:cNvPr id="11" name="TextBox 10">
            <a:extLst>
              <a:ext uri="{FF2B5EF4-FFF2-40B4-BE49-F238E27FC236}">
                <a16:creationId xmlns:a16="http://schemas.microsoft.com/office/drawing/2014/main" id="{B9242063-8D2E-26C8-7EF9-C493940539A4}"/>
              </a:ext>
            </a:extLst>
          </p:cNvPr>
          <p:cNvSpPr txBox="1"/>
          <p:nvPr/>
        </p:nvSpPr>
        <p:spPr>
          <a:xfrm>
            <a:off x="2572279" y="3193178"/>
            <a:ext cx="2843849" cy="461665"/>
          </a:xfrm>
          <a:prstGeom prst="rect">
            <a:avLst/>
          </a:prstGeom>
          <a:noFill/>
        </p:spPr>
        <p:txBody>
          <a:bodyPr wrap="square" rtlCol="0">
            <a:spAutoFit/>
          </a:bodyPr>
          <a:lstStyle/>
          <a:p>
            <a:r>
              <a:rPr lang="en-US" sz="2400"/>
              <a:t>Inspection Engine</a:t>
            </a:r>
            <a:endParaRPr lang="hr-HR"/>
          </a:p>
        </p:txBody>
      </p:sp>
      <p:sp>
        <p:nvSpPr>
          <p:cNvPr id="12" name="TextBox 11">
            <a:extLst>
              <a:ext uri="{FF2B5EF4-FFF2-40B4-BE49-F238E27FC236}">
                <a16:creationId xmlns:a16="http://schemas.microsoft.com/office/drawing/2014/main" id="{93DC90E5-5C7E-D133-C65A-8608EB6668D9}"/>
              </a:ext>
            </a:extLst>
          </p:cNvPr>
          <p:cNvSpPr txBox="1"/>
          <p:nvPr/>
        </p:nvSpPr>
        <p:spPr>
          <a:xfrm>
            <a:off x="4923630" y="3223935"/>
            <a:ext cx="2843849" cy="400110"/>
          </a:xfrm>
          <a:prstGeom prst="rect">
            <a:avLst/>
          </a:prstGeom>
          <a:noFill/>
        </p:spPr>
        <p:txBody>
          <a:bodyPr wrap="square" rtlCol="0">
            <a:spAutoFit/>
          </a:bodyPr>
          <a:lstStyle/>
          <a:p>
            <a:r>
              <a:rPr lang="en-US" sz="2000"/>
              <a:t>History of a </a:t>
            </a:r>
            <a:r>
              <a:rPr lang="en-US"/>
              <a:t>Property</a:t>
            </a:r>
            <a:endParaRPr lang="hr-HR" sz="1600"/>
          </a:p>
        </p:txBody>
      </p:sp>
      <p:sp>
        <p:nvSpPr>
          <p:cNvPr id="13" name="TextBox 12">
            <a:extLst>
              <a:ext uri="{FF2B5EF4-FFF2-40B4-BE49-F238E27FC236}">
                <a16:creationId xmlns:a16="http://schemas.microsoft.com/office/drawing/2014/main" id="{1FD89EF5-A3CD-559A-ECDD-3F97A833DFAF}"/>
              </a:ext>
            </a:extLst>
          </p:cNvPr>
          <p:cNvSpPr txBox="1"/>
          <p:nvPr/>
        </p:nvSpPr>
        <p:spPr>
          <a:xfrm>
            <a:off x="7514846" y="2784898"/>
            <a:ext cx="2626822" cy="584775"/>
          </a:xfrm>
          <a:prstGeom prst="rect">
            <a:avLst/>
          </a:prstGeom>
          <a:noFill/>
        </p:spPr>
        <p:txBody>
          <a:bodyPr wrap="square" rtlCol="0">
            <a:spAutoFit/>
          </a:bodyPr>
          <a:lstStyle/>
          <a:p>
            <a:r>
              <a:rPr lang="en-US" sz="3200"/>
              <a:t>Goal</a:t>
            </a:r>
            <a:endParaRPr lang="hr-HR"/>
          </a:p>
        </p:txBody>
      </p:sp>
      <p:sp>
        <p:nvSpPr>
          <p:cNvPr id="14" name="TextBox 13">
            <a:extLst>
              <a:ext uri="{FF2B5EF4-FFF2-40B4-BE49-F238E27FC236}">
                <a16:creationId xmlns:a16="http://schemas.microsoft.com/office/drawing/2014/main" id="{A7FC197A-2194-29CC-13FF-57B0951070AC}"/>
              </a:ext>
            </a:extLst>
          </p:cNvPr>
          <p:cNvSpPr txBox="1"/>
          <p:nvPr/>
        </p:nvSpPr>
        <p:spPr>
          <a:xfrm>
            <a:off x="3914845" y="3551918"/>
            <a:ext cx="2626822" cy="461665"/>
          </a:xfrm>
          <a:prstGeom prst="rect">
            <a:avLst/>
          </a:prstGeom>
          <a:noFill/>
        </p:spPr>
        <p:txBody>
          <a:bodyPr wrap="square" rtlCol="0">
            <a:spAutoFit/>
          </a:bodyPr>
          <a:lstStyle/>
          <a:p>
            <a:r>
              <a:rPr lang="en-US" sz="2400"/>
              <a:t>Purpose</a:t>
            </a:r>
            <a:endParaRPr lang="hr-HR"/>
          </a:p>
        </p:txBody>
      </p:sp>
      <p:sp>
        <p:nvSpPr>
          <p:cNvPr id="15" name="TextBox 14">
            <a:extLst>
              <a:ext uri="{FF2B5EF4-FFF2-40B4-BE49-F238E27FC236}">
                <a16:creationId xmlns:a16="http://schemas.microsoft.com/office/drawing/2014/main" id="{DC81CAC0-2944-A56C-BBCF-F2BC044F1878}"/>
              </a:ext>
            </a:extLst>
          </p:cNvPr>
          <p:cNvSpPr txBox="1"/>
          <p:nvPr/>
        </p:nvSpPr>
        <p:spPr>
          <a:xfrm>
            <a:off x="3925380" y="2537014"/>
            <a:ext cx="3254525" cy="400110"/>
          </a:xfrm>
          <a:prstGeom prst="rect">
            <a:avLst/>
          </a:prstGeom>
          <a:noFill/>
        </p:spPr>
        <p:txBody>
          <a:bodyPr wrap="square" rtlCol="0">
            <a:spAutoFit/>
          </a:bodyPr>
          <a:lstStyle/>
          <a:p>
            <a:r>
              <a:rPr lang="en-US" sz="2000"/>
              <a:t>Expectation on Environment</a:t>
            </a:r>
            <a:endParaRPr lang="hr-HR" sz="1600"/>
          </a:p>
        </p:txBody>
      </p:sp>
      <p:sp>
        <p:nvSpPr>
          <p:cNvPr id="16" name="TextBox 15">
            <a:extLst>
              <a:ext uri="{FF2B5EF4-FFF2-40B4-BE49-F238E27FC236}">
                <a16:creationId xmlns:a16="http://schemas.microsoft.com/office/drawing/2014/main" id="{AAA25204-9141-FFFF-3DEB-194C53B08CEF}"/>
              </a:ext>
            </a:extLst>
          </p:cNvPr>
          <p:cNvSpPr txBox="1"/>
          <p:nvPr/>
        </p:nvSpPr>
        <p:spPr>
          <a:xfrm>
            <a:off x="4858362" y="3934406"/>
            <a:ext cx="3254525" cy="400110"/>
          </a:xfrm>
          <a:prstGeom prst="rect">
            <a:avLst/>
          </a:prstGeom>
          <a:noFill/>
        </p:spPr>
        <p:txBody>
          <a:bodyPr wrap="square" rtlCol="0">
            <a:spAutoFit/>
          </a:bodyPr>
          <a:lstStyle/>
          <a:p>
            <a:r>
              <a:rPr lang="en-US" sz="2000"/>
              <a:t>Expectation on Subject</a:t>
            </a:r>
            <a:endParaRPr lang="hr-HR" sz="1600"/>
          </a:p>
        </p:txBody>
      </p:sp>
      <p:sp>
        <p:nvSpPr>
          <p:cNvPr id="17" name="TextBox 16">
            <a:extLst>
              <a:ext uri="{FF2B5EF4-FFF2-40B4-BE49-F238E27FC236}">
                <a16:creationId xmlns:a16="http://schemas.microsoft.com/office/drawing/2014/main" id="{293A3899-8E70-3FFD-B2D8-5BFF0020AFE9}"/>
              </a:ext>
            </a:extLst>
          </p:cNvPr>
          <p:cNvSpPr txBox="1"/>
          <p:nvPr/>
        </p:nvSpPr>
        <p:spPr>
          <a:xfrm>
            <a:off x="6974567" y="2438399"/>
            <a:ext cx="3274075" cy="523220"/>
          </a:xfrm>
          <a:prstGeom prst="rect">
            <a:avLst/>
          </a:prstGeom>
          <a:noFill/>
        </p:spPr>
        <p:txBody>
          <a:bodyPr wrap="square" rtlCol="0">
            <a:spAutoFit/>
          </a:bodyPr>
          <a:lstStyle/>
          <a:p>
            <a:r>
              <a:rPr lang="en-US" sz="2800"/>
              <a:t>Semantic Attribution</a:t>
            </a:r>
            <a:endParaRPr lang="hr-HR" sz="2000"/>
          </a:p>
        </p:txBody>
      </p:sp>
    </p:spTree>
    <p:extLst>
      <p:ext uri="{BB962C8B-B14F-4D97-AF65-F5344CB8AC3E}">
        <p14:creationId xmlns:p14="http://schemas.microsoft.com/office/powerpoint/2010/main" val="330036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50"/>
                                        <p:tgtEl>
                                          <p:spTgt spid="10"/>
                                        </p:tgtEl>
                                      </p:cBhvr>
                                    </p:animEffect>
                                  </p:childTnLst>
                                </p:cTn>
                              </p:par>
                            </p:childTnLst>
                          </p:cTn>
                        </p:par>
                        <p:par>
                          <p:cTn id="23" fill="hold">
                            <p:stCondLst>
                              <p:cond delay="250"/>
                            </p:stCondLst>
                            <p:childTnLst>
                              <p:par>
                                <p:cTn id="24" presetID="10" presetClass="entr" presetSubtype="0"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250"/>
                                        <p:tgtEl>
                                          <p:spTgt spid="17"/>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250"/>
                                        <p:tgtEl>
                                          <p:spTgt spid="12"/>
                                        </p:tgtEl>
                                      </p:cBhvr>
                                    </p:animEffect>
                                  </p:childTnLst>
                                </p:cTn>
                              </p:par>
                            </p:childTnLst>
                          </p:cTn>
                        </p:par>
                        <p:par>
                          <p:cTn id="31" fill="hold">
                            <p:stCondLst>
                              <p:cond delay="750"/>
                            </p:stCondLst>
                            <p:childTnLst>
                              <p:par>
                                <p:cTn id="32" presetID="10" presetClass="entr" presetSubtype="0"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250"/>
                                        <p:tgtEl>
                                          <p:spTgt spid="13"/>
                                        </p:tgtEl>
                                      </p:cBhvr>
                                    </p:animEffect>
                                  </p:childTnLst>
                                </p:cTn>
                              </p:par>
                            </p:childTnLst>
                          </p:cTn>
                        </p:par>
                        <p:par>
                          <p:cTn id="35" fill="hold">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250"/>
                                        <p:tgtEl>
                                          <p:spTgt spid="14"/>
                                        </p:tgtEl>
                                      </p:cBhvr>
                                    </p:animEffect>
                                  </p:childTnLst>
                                </p:cTn>
                              </p:par>
                            </p:childTnLst>
                          </p:cTn>
                        </p:par>
                        <p:par>
                          <p:cTn id="39" fill="hold">
                            <p:stCondLst>
                              <p:cond delay="1250"/>
                            </p:stCondLst>
                            <p:childTnLst>
                              <p:par>
                                <p:cTn id="40" presetID="10" presetClass="entr" presetSubtype="0"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250"/>
                                        <p:tgtEl>
                                          <p:spTgt spid="15"/>
                                        </p:tgtEl>
                                      </p:cBhvr>
                                    </p:animEffect>
                                  </p:childTnLst>
                                </p:cTn>
                              </p:par>
                            </p:childTnLst>
                          </p:cTn>
                        </p:par>
                        <p:par>
                          <p:cTn id="43" fill="hold">
                            <p:stCondLst>
                              <p:cond delay="1500"/>
                            </p:stCondLst>
                            <p:childTnLst>
                              <p:par>
                                <p:cTn id="44" presetID="10" presetClass="entr" presetSubtype="0"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250"/>
                                        <p:tgtEl>
                                          <p:spTgt spid="16"/>
                                        </p:tgtEl>
                                      </p:cBhvr>
                                    </p:animEffect>
                                  </p:childTnLst>
                                </p:cTn>
                              </p:par>
                            </p:childTnLst>
                          </p:cTn>
                        </p:par>
                        <p:par>
                          <p:cTn id="47" fill="hold">
                            <p:stCondLst>
                              <p:cond delay="1750"/>
                            </p:stCondLst>
                            <p:childTnLst>
                              <p:par>
                                <p:cTn id="48" presetID="10" presetClass="entr" presetSubtype="0" fill="hold" grpId="0"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8">
            <a:extLst>
              <a:ext uri="{FF2B5EF4-FFF2-40B4-BE49-F238E27FC236}">
                <a16:creationId xmlns:a16="http://schemas.microsoft.com/office/drawing/2014/main" id="{06215D83-31AF-BFEC-A884-1948543DC0D4}"/>
              </a:ext>
            </a:extLst>
          </p:cNvPr>
          <p:cNvSpPr>
            <a:spLocks noGrp="1"/>
          </p:cNvSpPr>
          <p:nvPr>
            <p:ph type="dt" sz="half" idx="10"/>
          </p:nvPr>
        </p:nvSpPr>
        <p:spPr/>
        <p:txBody>
          <a:bodyPr/>
          <a:lstStyle/>
          <a:p>
            <a:fld id="{29B78DED-2B63-4A91-9874-294A821AD7AA}" type="datetime1">
              <a:rPr lang="hr-HR" sz="1600" smtClean="0">
                <a:solidFill>
                  <a:schemeClr val="bg2">
                    <a:lumMod val="50000"/>
                  </a:schemeClr>
                </a:solidFill>
              </a:rPr>
              <a:t>20.10.2022.</a:t>
            </a:fld>
            <a:endParaRPr lang="hr-HR" sz="1600">
              <a:solidFill>
                <a:schemeClr val="bg2">
                  <a:lumMod val="50000"/>
                </a:schemeClr>
              </a:solidFill>
            </a:endParaRPr>
          </a:p>
        </p:txBody>
      </p:sp>
      <p:sp>
        <p:nvSpPr>
          <p:cNvPr id="10" name="Footer Placeholder 9">
            <a:extLst>
              <a:ext uri="{FF2B5EF4-FFF2-40B4-BE49-F238E27FC236}">
                <a16:creationId xmlns:a16="http://schemas.microsoft.com/office/drawing/2014/main" id="{5543FAE7-A6BC-B670-0B32-7308B46A2800}"/>
              </a:ext>
            </a:extLst>
          </p:cNvPr>
          <p:cNvSpPr>
            <a:spLocks noGrp="1"/>
          </p:cNvSpPr>
          <p:nvPr>
            <p:ph type="ftr" sz="quarter" idx="11"/>
          </p:nvPr>
        </p:nvSpPr>
        <p:spPr/>
        <p:txBody>
          <a:bodyPr/>
          <a:lstStyle/>
          <a:p>
            <a:pPr algn="r"/>
            <a:r>
              <a:rPr lang="en-US" sz="1600">
                <a:solidFill>
                  <a:schemeClr val="bg2">
                    <a:lumMod val="50000"/>
                  </a:schemeClr>
                </a:solidFill>
              </a:rPr>
              <a:t>12th EASN International Conference, Barcelona</a:t>
            </a:r>
            <a:endParaRPr lang="hr-HR" sz="1600">
              <a:solidFill>
                <a:schemeClr val="bg2">
                  <a:lumMod val="50000"/>
                </a:schemeClr>
              </a:solidFill>
            </a:endParaRPr>
          </a:p>
        </p:txBody>
      </p:sp>
      <p:sp>
        <p:nvSpPr>
          <p:cNvPr id="11" name="Slide Number Placeholder 10">
            <a:extLst>
              <a:ext uri="{FF2B5EF4-FFF2-40B4-BE49-F238E27FC236}">
                <a16:creationId xmlns:a16="http://schemas.microsoft.com/office/drawing/2014/main" id="{31857628-2FC9-B4A8-443D-518AA40B93B0}"/>
              </a:ext>
            </a:extLst>
          </p:cNvPr>
          <p:cNvSpPr>
            <a:spLocks noGrp="1"/>
          </p:cNvSpPr>
          <p:nvPr>
            <p:ph type="sldNum" sz="quarter" idx="12"/>
          </p:nvPr>
        </p:nvSpPr>
        <p:spPr/>
        <p:txBody>
          <a:bodyPr/>
          <a:lstStyle/>
          <a:p>
            <a:fld id="{25A92F6D-539C-4CE9-B3FC-E173D56792C7}" type="slidenum">
              <a:rPr lang="hr-HR" sz="1600" smtClean="0">
                <a:solidFill>
                  <a:schemeClr val="bg2">
                    <a:lumMod val="50000"/>
                  </a:schemeClr>
                </a:solidFill>
              </a:rPr>
              <a:t>9</a:t>
            </a:fld>
            <a:endParaRPr lang="hr-HR" sz="1600">
              <a:solidFill>
                <a:schemeClr val="bg2">
                  <a:lumMod val="50000"/>
                </a:schemeClr>
              </a:solidFill>
            </a:endParaRPr>
          </a:p>
        </p:txBody>
      </p:sp>
      <p:grpSp>
        <p:nvGrpSpPr>
          <p:cNvPr id="33" name="Group 32">
            <a:extLst>
              <a:ext uri="{FF2B5EF4-FFF2-40B4-BE49-F238E27FC236}">
                <a16:creationId xmlns:a16="http://schemas.microsoft.com/office/drawing/2014/main" id="{A7BC7A2D-0CCC-9385-76D2-27F5849015F8}"/>
              </a:ext>
            </a:extLst>
          </p:cNvPr>
          <p:cNvGrpSpPr/>
          <p:nvPr/>
        </p:nvGrpSpPr>
        <p:grpSpPr>
          <a:xfrm>
            <a:off x="2696901" y="1114114"/>
            <a:ext cx="8530538" cy="646331"/>
            <a:chOff x="2696901" y="1114114"/>
            <a:chExt cx="8530538" cy="646331"/>
          </a:xfrm>
        </p:grpSpPr>
        <p:sp>
          <p:nvSpPr>
            <p:cNvPr id="12" name="TextBox 11">
              <a:extLst>
                <a:ext uri="{FF2B5EF4-FFF2-40B4-BE49-F238E27FC236}">
                  <a16:creationId xmlns:a16="http://schemas.microsoft.com/office/drawing/2014/main" id="{A3D6EE11-D613-E364-F2BF-386FC3217227}"/>
                </a:ext>
              </a:extLst>
            </p:cNvPr>
            <p:cNvSpPr txBox="1"/>
            <p:nvPr/>
          </p:nvSpPr>
          <p:spPr>
            <a:xfrm>
              <a:off x="3426103" y="1114114"/>
              <a:ext cx="7801336" cy="646331"/>
            </a:xfrm>
            <a:prstGeom prst="rect">
              <a:avLst/>
            </a:prstGeom>
            <a:noFill/>
          </p:spPr>
          <p:txBody>
            <a:bodyPr wrap="square" rtlCol="0">
              <a:spAutoFit/>
            </a:bodyPr>
            <a:lstStyle/>
            <a:p>
              <a:r>
                <a:rPr lang="en-US"/>
                <a:t>Subject makes physical measurements or observations that are used to derive the values of property </a:t>
              </a:r>
              <a:r>
                <a:rPr lang="en-US" i="1"/>
                <a:t>P</a:t>
              </a:r>
              <a:r>
                <a:rPr lang="en-US"/>
                <a:t> by means of a meaningful semantic interpretation. </a:t>
              </a:r>
              <a:endParaRPr lang="hr-HR"/>
            </a:p>
          </p:txBody>
        </p:sp>
        <p:sp>
          <p:nvSpPr>
            <p:cNvPr id="26" name="Rectangle 25">
              <a:extLst>
                <a:ext uri="{FF2B5EF4-FFF2-40B4-BE49-F238E27FC236}">
                  <a16:creationId xmlns:a16="http://schemas.microsoft.com/office/drawing/2014/main" id="{FADE2A7A-71E2-A417-B956-49258E1D0B7C}"/>
                </a:ext>
              </a:extLst>
            </p:cNvPr>
            <p:cNvSpPr/>
            <p:nvPr/>
          </p:nvSpPr>
          <p:spPr>
            <a:xfrm>
              <a:off x="2696901" y="1254716"/>
              <a:ext cx="469297" cy="3651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C1</a:t>
              </a:r>
              <a:endParaRPr lang="hr-HR"/>
            </a:p>
          </p:txBody>
        </p:sp>
      </p:grpSp>
      <p:grpSp>
        <p:nvGrpSpPr>
          <p:cNvPr id="34" name="Group 33">
            <a:extLst>
              <a:ext uri="{FF2B5EF4-FFF2-40B4-BE49-F238E27FC236}">
                <a16:creationId xmlns:a16="http://schemas.microsoft.com/office/drawing/2014/main" id="{4A0F9C53-687D-5337-966C-3C828EB20DF2}"/>
              </a:ext>
            </a:extLst>
          </p:cNvPr>
          <p:cNvGrpSpPr/>
          <p:nvPr/>
        </p:nvGrpSpPr>
        <p:grpSpPr>
          <a:xfrm>
            <a:off x="2696901" y="1890968"/>
            <a:ext cx="8530538" cy="369947"/>
            <a:chOff x="2696901" y="1844289"/>
            <a:chExt cx="8530538" cy="369947"/>
          </a:xfrm>
        </p:grpSpPr>
        <p:sp>
          <p:nvSpPr>
            <p:cNvPr id="13" name="TextBox 12">
              <a:extLst>
                <a:ext uri="{FF2B5EF4-FFF2-40B4-BE49-F238E27FC236}">
                  <a16:creationId xmlns:a16="http://schemas.microsoft.com/office/drawing/2014/main" id="{187A1BC3-2F75-71A7-4E1F-D62BD4983C50}"/>
                </a:ext>
              </a:extLst>
            </p:cNvPr>
            <p:cNvSpPr txBox="1"/>
            <p:nvPr/>
          </p:nvSpPr>
          <p:spPr>
            <a:xfrm>
              <a:off x="3426103" y="1844904"/>
              <a:ext cx="7801336" cy="369332"/>
            </a:xfrm>
            <a:prstGeom prst="rect">
              <a:avLst/>
            </a:prstGeom>
            <a:noFill/>
          </p:spPr>
          <p:txBody>
            <a:bodyPr wrap="square" rtlCol="0">
              <a:spAutoFit/>
            </a:bodyPr>
            <a:lstStyle/>
            <a:p>
              <a:r>
                <a:rPr lang="en-US"/>
                <a:t>The semantic interpretation is robust. </a:t>
              </a:r>
              <a:endParaRPr lang="hr-HR"/>
            </a:p>
          </p:txBody>
        </p:sp>
        <p:sp>
          <p:nvSpPr>
            <p:cNvPr id="27" name="Rectangle 26">
              <a:extLst>
                <a:ext uri="{FF2B5EF4-FFF2-40B4-BE49-F238E27FC236}">
                  <a16:creationId xmlns:a16="http://schemas.microsoft.com/office/drawing/2014/main" id="{C83CE507-AEBB-A070-36B9-205E3769A5DE}"/>
                </a:ext>
              </a:extLst>
            </p:cNvPr>
            <p:cNvSpPr/>
            <p:nvPr/>
          </p:nvSpPr>
          <p:spPr>
            <a:xfrm>
              <a:off x="2696901" y="1844289"/>
              <a:ext cx="469297" cy="365125"/>
            </a:xfrm>
            <a:prstGeom prst="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t>C2</a:t>
              </a:r>
              <a:endParaRPr lang="hr-HR"/>
            </a:p>
          </p:txBody>
        </p:sp>
      </p:grpSp>
      <p:grpSp>
        <p:nvGrpSpPr>
          <p:cNvPr id="35" name="Group 34">
            <a:extLst>
              <a:ext uri="{FF2B5EF4-FFF2-40B4-BE49-F238E27FC236}">
                <a16:creationId xmlns:a16="http://schemas.microsoft.com/office/drawing/2014/main" id="{E218787D-D02E-D7DB-5042-BA83709B6616}"/>
              </a:ext>
            </a:extLst>
          </p:cNvPr>
          <p:cNvGrpSpPr/>
          <p:nvPr/>
        </p:nvGrpSpPr>
        <p:grpSpPr>
          <a:xfrm>
            <a:off x="2696901" y="2391438"/>
            <a:ext cx="8530538" cy="369332"/>
            <a:chOff x="2696901" y="2298695"/>
            <a:chExt cx="8530538" cy="369332"/>
          </a:xfrm>
        </p:grpSpPr>
        <p:sp>
          <p:nvSpPr>
            <p:cNvPr id="14" name="TextBox 13">
              <a:extLst>
                <a:ext uri="{FF2B5EF4-FFF2-40B4-BE49-F238E27FC236}">
                  <a16:creationId xmlns:a16="http://schemas.microsoft.com/office/drawing/2014/main" id="{F5B6DC45-7AAA-4D5A-F999-C50D63EAF6F6}"/>
                </a:ext>
              </a:extLst>
            </p:cNvPr>
            <p:cNvSpPr txBox="1"/>
            <p:nvPr/>
          </p:nvSpPr>
          <p:spPr>
            <a:xfrm>
              <a:off x="3426103" y="2298695"/>
              <a:ext cx="7801336" cy="369332"/>
            </a:xfrm>
            <a:prstGeom prst="rect">
              <a:avLst/>
            </a:prstGeom>
            <a:noFill/>
          </p:spPr>
          <p:txBody>
            <a:bodyPr wrap="square" rtlCol="0">
              <a:spAutoFit/>
            </a:bodyPr>
            <a:lstStyle/>
            <a:p>
              <a:r>
                <a:rPr lang="en-US"/>
                <a:t>There is a semantic attribution which is meaningful. </a:t>
              </a:r>
              <a:endParaRPr lang="hr-HR"/>
            </a:p>
          </p:txBody>
        </p:sp>
        <p:sp>
          <p:nvSpPr>
            <p:cNvPr id="28" name="Rectangle 27">
              <a:extLst>
                <a:ext uri="{FF2B5EF4-FFF2-40B4-BE49-F238E27FC236}">
                  <a16:creationId xmlns:a16="http://schemas.microsoft.com/office/drawing/2014/main" id="{CFCE3019-4163-33C1-BAB1-5334B4C6B1B1}"/>
                </a:ext>
              </a:extLst>
            </p:cNvPr>
            <p:cNvSpPr/>
            <p:nvPr/>
          </p:nvSpPr>
          <p:spPr>
            <a:xfrm>
              <a:off x="2696901" y="2298695"/>
              <a:ext cx="469297" cy="365125"/>
            </a:xfrm>
            <a:prstGeom prst="rect">
              <a:avLst/>
            </a:prstGeom>
            <a:solidFill>
              <a:srgbClr val="FFFF0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t>C3</a:t>
              </a:r>
              <a:endParaRPr lang="hr-HR"/>
            </a:p>
          </p:txBody>
        </p:sp>
      </p:grpSp>
      <p:grpSp>
        <p:nvGrpSpPr>
          <p:cNvPr id="36" name="Group 35">
            <a:extLst>
              <a:ext uri="{FF2B5EF4-FFF2-40B4-BE49-F238E27FC236}">
                <a16:creationId xmlns:a16="http://schemas.microsoft.com/office/drawing/2014/main" id="{1EDBBB99-FA46-2AE8-8040-EACD103A5B5E}"/>
              </a:ext>
            </a:extLst>
          </p:cNvPr>
          <p:cNvGrpSpPr/>
          <p:nvPr/>
        </p:nvGrpSpPr>
        <p:grpSpPr>
          <a:xfrm>
            <a:off x="2696900" y="2891293"/>
            <a:ext cx="8530539" cy="369332"/>
            <a:chOff x="2696900" y="2752486"/>
            <a:chExt cx="8530539" cy="369332"/>
          </a:xfrm>
        </p:grpSpPr>
        <p:sp>
          <p:nvSpPr>
            <p:cNvPr id="15" name="TextBox 14">
              <a:extLst>
                <a:ext uri="{FF2B5EF4-FFF2-40B4-BE49-F238E27FC236}">
                  <a16:creationId xmlns:a16="http://schemas.microsoft.com/office/drawing/2014/main" id="{FC8D0380-9973-AA46-8AA3-88C18C31BE19}"/>
                </a:ext>
              </a:extLst>
            </p:cNvPr>
            <p:cNvSpPr txBox="1"/>
            <p:nvPr/>
          </p:nvSpPr>
          <p:spPr>
            <a:xfrm>
              <a:off x="3426103" y="2752486"/>
              <a:ext cx="7801336" cy="369332"/>
            </a:xfrm>
            <a:prstGeom prst="rect">
              <a:avLst/>
            </a:prstGeom>
            <a:noFill/>
          </p:spPr>
          <p:txBody>
            <a:bodyPr wrap="square" rtlCol="0">
              <a:spAutoFit/>
            </a:bodyPr>
            <a:lstStyle/>
            <a:p>
              <a:r>
                <a:rPr lang="en-US"/>
                <a:t>The subject’s reaction to its perception of </a:t>
              </a:r>
              <a:r>
                <a:rPr lang="en-US" i="1"/>
                <a:t>P</a:t>
              </a:r>
              <a:r>
                <a:rPr lang="en-US"/>
                <a:t> is appropriate. </a:t>
              </a:r>
              <a:endParaRPr lang="hr-HR"/>
            </a:p>
          </p:txBody>
        </p:sp>
        <p:sp>
          <p:nvSpPr>
            <p:cNvPr id="29" name="Rectangle 28">
              <a:extLst>
                <a:ext uri="{FF2B5EF4-FFF2-40B4-BE49-F238E27FC236}">
                  <a16:creationId xmlns:a16="http://schemas.microsoft.com/office/drawing/2014/main" id="{79A314D2-F17B-A469-8D38-D906E65CAC5D}"/>
                </a:ext>
              </a:extLst>
            </p:cNvPr>
            <p:cNvSpPr/>
            <p:nvPr/>
          </p:nvSpPr>
          <p:spPr>
            <a:xfrm>
              <a:off x="2696900" y="2752486"/>
              <a:ext cx="469297" cy="365125"/>
            </a:xfrm>
            <a:prstGeom prst="rect">
              <a:avLst/>
            </a:prstGeom>
            <a:solidFill>
              <a:srgbClr val="00B05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t>C4</a:t>
              </a:r>
              <a:endParaRPr lang="hr-HR"/>
            </a:p>
          </p:txBody>
        </p:sp>
      </p:grpSp>
      <p:grpSp>
        <p:nvGrpSpPr>
          <p:cNvPr id="37" name="Group 36">
            <a:extLst>
              <a:ext uri="{FF2B5EF4-FFF2-40B4-BE49-F238E27FC236}">
                <a16:creationId xmlns:a16="http://schemas.microsoft.com/office/drawing/2014/main" id="{E9243C98-C6AF-730E-789F-08D7FD5A1B6D}"/>
              </a:ext>
            </a:extLst>
          </p:cNvPr>
          <p:cNvGrpSpPr/>
          <p:nvPr/>
        </p:nvGrpSpPr>
        <p:grpSpPr>
          <a:xfrm>
            <a:off x="2696900" y="3391148"/>
            <a:ext cx="8530539" cy="646331"/>
            <a:chOff x="2696900" y="3206277"/>
            <a:chExt cx="8530539" cy="646331"/>
          </a:xfrm>
        </p:grpSpPr>
        <p:sp>
          <p:nvSpPr>
            <p:cNvPr id="17" name="TextBox 16">
              <a:extLst>
                <a:ext uri="{FF2B5EF4-FFF2-40B4-BE49-F238E27FC236}">
                  <a16:creationId xmlns:a16="http://schemas.microsoft.com/office/drawing/2014/main" id="{B862A1C6-1B7C-5DEE-5050-17EB047FA70A}"/>
                </a:ext>
              </a:extLst>
            </p:cNvPr>
            <p:cNvSpPr txBox="1"/>
            <p:nvPr/>
          </p:nvSpPr>
          <p:spPr>
            <a:xfrm>
              <a:off x="3426103" y="3206277"/>
              <a:ext cx="7801336" cy="646331"/>
            </a:xfrm>
            <a:prstGeom prst="rect">
              <a:avLst/>
            </a:prstGeom>
            <a:noFill/>
          </p:spPr>
          <p:txBody>
            <a:bodyPr wrap="square" rtlCol="0">
              <a:spAutoFit/>
            </a:bodyPr>
            <a:lstStyle/>
            <a:p>
              <a:r>
                <a:rPr lang="en-US"/>
                <a:t>A history of the evolution of the property over time is maintained, in particular of the increasing or decreasing deviations over time. </a:t>
              </a:r>
              <a:endParaRPr lang="hr-HR"/>
            </a:p>
          </p:txBody>
        </p:sp>
        <p:sp>
          <p:nvSpPr>
            <p:cNvPr id="30" name="Rectangle 29">
              <a:extLst>
                <a:ext uri="{FF2B5EF4-FFF2-40B4-BE49-F238E27FC236}">
                  <a16:creationId xmlns:a16="http://schemas.microsoft.com/office/drawing/2014/main" id="{B0865FC6-492D-CEBB-D17D-C5C7E7358D87}"/>
                </a:ext>
              </a:extLst>
            </p:cNvPr>
            <p:cNvSpPr/>
            <p:nvPr/>
          </p:nvSpPr>
          <p:spPr>
            <a:xfrm>
              <a:off x="2696900" y="3344923"/>
              <a:ext cx="475605" cy="365125"/>
            </a:xfrm>
            <a:prstGeom prst="rect">
              <a:avLst/>
            </a:prstGeom>
            <a:solidFill>
              <a:srgbClr val="00B0F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C5</a:t>
              </a:r>
              <a:endParaRPr lang="hr-HR"/>
            </a:p>
          </p:txBody>
        </p:sp>
      </p:grpSp>
      <p:grpSp>
        <p:nvGrpSpPr>
          <p:cNvPr id="38" name="Group 37">
            <a:extLst>
              <a:ext uri="{FF2B5EF4-FFF2-40B4-BE49-F238E27FC236}">
                <a16:creationId xmlns:a16="http://schemas.microsoft.com/office/drawing/2014/main" id="{B2EC4649-0225-4CC3-08C9-5A734ED0539B}"/>
              </a:ext>
            </a:extLst>
          </p:cNvPr>
          <p:cNvGrpSpPr/>
          <p:nvPr/>
        </p:nvGrpSpPr>
        <p:grpSpPr>
          <a:xfrm>
            <a:off x="2708477" y="4168002"/>
            <a:ext cx="8518962" cy="646331"/>
            <a:chOff x="2708477" y="4100633"/>
            <a:chExt cx="8518962" cy="646331"/>
          </a:xfrm>
        </p:grpSpPr>
        <p:sp>
          <p:nvSpPr>
            <p:cNvPr id="16" name="TextBox 15">
              <a:extLst>
                <a:ext uri="{FF2B5EF4-FFF2-40B4-BE49-F238E27FC236}">
                  <a16:creationId xmlns:a16="http://schemas.microsoft.com/office/drawing/2014/main" id="{A764FDA2-E933-4BF3-7DAD-F780B93DFE78}"/>
                </a:ext>
              </a:extLst>
            </p:cNvPr>
            <p:cNvSpPr txBox="1"/>
            <p:nvPr/>
          </p:nvSpPr>
          <p:spPr>
            <a:xfrm>
              <a:off x="3426103" y="4100633"/>
              <a:ext cx="7801336" cy="646331"/>
            </a:xfrm>
            <a:prstGeom prst="rect">
              <a:avLst/>
            </a:prstGeom>
            <a:noFill/>
          </p:spPr>
          <p:txBody>
            <a:bodyPr wrap="square" rtlCol="0">
              <a:spAutoFit/>
            </a:bodyPr>
            <a:lstStyle/>
            <a:p>
              <a:r>
                <a:rPr lang="en-US"/>
                <a:t>Subject can assess how well it meets all is goals, thus having an understanding which goals should be achieved and to which extent they are achieved. </a:t>
              </a:r>
              <a:endParaRPr lang="hr-HR"/>
            </a:p>
          </p:txBody>
        </p:sp>
        <p:sp>
          <p:nvSpPr>
            <p:cNvPr id="31" name="Rectangle 30">
              <a:extLst>
                <a:ext uri="{FF2B5EF4-FFF2-40B4-BE49-F238E27FC236}">
                  <a16:creationId xmlns:a16="http://schemas.microsoft.com/office/drawing/2014/main" id="{647394EE-9E0F-B090-E429-58AA52419448}"/>
                </a:ext>
              </a:extLst>
            </p:cNvPr>
            <p:cNvSpPr/>
            <p:nvPr/>
          </p:nvSpPr>
          <p:spPr>
            <a:xfrm>
              <a:off x="2708477" y="4216169"/>
              <a:ext cx="475604" cy="365125"/>
            </a:xfrm>
            <a:prstGeom prst="rect">
              <a:avLst/>
            </a:prstGeom>
            <a:solidFill>
              <a:srgbClr val="0070C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C6</a:t>
              </a:r>
              <a:endParaRPr lang="hr-HR"/>
            </a:p>
          </p:txBody>
        </p:sp>
      </p:grpSp>
      <p:grpSp>
        <p:nvGrpSpPr>
          <p:cNvPr id="39" name="Group 38">
            <a:extLst>
              <a:ext uri="{FF2B5EF4-FFF2-40B4-BE49-F238E27FC236}">
                <a16:creationId xmlns:a16="http://schemas.microsoft.com/office/drawing/2014/main" id="{95C25373-E7D9-094F-DDCB-9948E9596332}"/>
              </a:ext>
            </a:extLst>
          </p:cNvPr>
          <p:cNvGrpSpPr/>
          <p:nvPr/>
        </p:nvGrpSpPr>
        <p:grpSpPr>
          <a:xfrm>
            <a:off x="2708478" y="4944854"/>
            <a:ext cx="8518961" cy="646331"/>
            <a:chOff x="2708478" y="4944854"/>
            <a:chExt cx="8518961" cy="646331"/>
          </a:xfrm>
        </p:grpSpPr>
        <p:sp>
          <p:nvSpPr>
            <p:cNvPr id="18" name="TextBox 17">
              <a:extLst>
                <a:ext uri="{FF2B5EF4-FFF2-40B4-BE49-F238E27FC236}">
                  <a16:creationId xmlns:a16="http://schemas.microsoft.com/office/drawing/2014/main" id="{0FF43CBC-F756-04DF-428B-C4F5BAE2B080}"/>
                </a:ext>
              </a:extLst>
            </p:cNvPr>
            <p:cNvSpPr txBox="1"/>
            <p:nvPr/>
          </p:nvSpPr>
          <p:spPr>
            <a:xfrm>
              <a:off x="3426103" y="4944854"/>
              <a:ext cx="7801336" cy="646331"/>
            </a:xfrm>
            <a:prstGeom prst="rect">
              <a:avLst/>
            </a:prstGeom>
            <a:noFill/>
          </p:spPr>
          <p:txBody>
            <a:bodyPr wrap="square" rtlCol="0">
              <a:spAutoFit/>
            </a:bodyPr>
            <a:lstStyle/>
            <a:p>
              <a:r>
                <a:rPr lang="en-US"/>
                <a:t>The subject can assess how well the goals are achieved over time and when its performance is improving or deteriorating. </a:t>
              </a:r>
              <a:endParaRPr lang="hr-HR"/>
            </a:p>
          </p:txBody>
        </p:sp>
        <p:sp>
          <p:nvSpPr>
            <p:cNvPr id="32" name="Rectangle 31">
              <a:extLst>
                <a:ext uri="{FF2B5EF4-FFF2-40B4-BE49-F238E27FC236}">
                  <a16:creationId xmlns:a16="http://schemas.microsoft.com/office/drawing/2014/main" id="{1F12EB93-76DD-4198-6CE1-7BB466C0D468}"/>
                </a:ext>
              </a:extLst>
            </p:cNvPr>
            <p:cNvSpPr/>
            <p:nvPr/>
          </p:nvSpPr>
          <p:spPr>
            <a:xfrm>
              <a:off x="2708478" y="5085456"/>
              <a:ext cx="457720" cy="365125"/>
            </a:xfrm>
            <a:prstGeom prst="rect">
              <a:avLst/>
            </a:prstGeom>
            <a:solidFill>
              <a:srgbClr val="7030A0"/>
            </a:solidFill>
            <a:ln>
              <a:noFill/>
            </a:ln>
          </p:spPr>
          <p:style>
            <a:lnRef idx="3">
              <a:schemeClr val="lt1"/>
            </a:lnRef>
            <a:fillRef idx="1">
              <a:schemeClr val="dk1"/>
            </a:fillRef>
            <a:effectRef idx="1">
              <a:schemeClr val="dk1"/>
            </a:effectRef>
            <a:fontRef idx="minor">
              <a:schemeClr val="lt1"/>
            </a:fontRef>
          </p:style>
          <p:txBody>
            <a:bodyPr rtlCol="0" anchor="ctr"/>
            <a:lstStyle/>
            <a:p>
              <a:pPr algn="ctr"/>
              <a:r>
                <a:rPr lang="en-US"/>
                <a:t>C7</a:t>
              </a:r>
              <a:endParaRPr lang="hr-HR"/>
            </a:p>
          </p:txBody>
        </p:sp>
      </p:grpSp>
      <p:sp>
        <p:nvSpPr>
          <p:cNvPr id="2" name="Rectangle 1">
            <a:extLst>
              <a:ext uri="{FF2B5EF4-FFF2-40B4-BE49-F238E27FC236}">
                <a16:creationId xmlns:a16="http://schemas.microsoft.com/office/drawing/2014/main" id="{9A0C1431-8FD6-7151-0587-FD6FCA0C3A2C}"/>
              </a:ext>
            </a:extLst>
          </p:cNvPr>
          <p:cNvSpPr/>
          <p:nvPr/>
        </p:nvSpPr>
        <p:spPr>
          <a:xfrm>
            <a:off x="2572278" y="1114114"/>
            <a:ext cx="689081" cy="29233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a:p>
          <a:p>
            <a:pPr algn="ctr"/>
            <a:endParaRPr lang="hr-HR"/>
          </a:p>
        </p:txBody>
      </p:sp>
      <p:sp>
        <p:nvSpPr>
          <p:cNvPr id="3" name="Rectangle 2">
            <a:extLst>
              <a:ext uri="{FF2B5EF4-FFF2-40B4-BE49-F238E27FC236}">
                <a16:creationId xmlns:a16="http://schemas.microsoft.com/office/drawing/2014/main" id="{F58F0D87-BDCC-C6E5-01B4-3874FD530AA6}"/>
              </a:ext>
            </a:extLst>
          </p:cNvPr>
          <p:cNvSpPr/>
          <p:nvPr/>
        </p:nvSpPr>
        <p:spPr>
          <a:xfrm>
            <a:off x="2572278" y="4159178"/>
            <a:ext cx="689082" cy="143200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hr-HR"/>
          </a:p>
        </p:txBody>
      </p:sp>
      <p:sp>
        <p:nvSpPr>
          <p:cNvPr id="5" name="TextBox 4">
            <a:extLst>
              <a:ext uri="{FF2B5EF4-FFF2-40B4-BE49-F238E27FC236}">
                <a16:creationId xmlns:a16="http://schemas.microsoft.com/office/drawing/2014/main" id="{62E02976-9C89-E39B-015E-C23614011D13}"/>
              </a:ext>
            </a:extLst>
          </p:cNvPr>
          <p:cNvSpPr txBox="1"/>
          <p:nvPr/>
        </p:nvSpPr>
        <p:spPr>
          <a:xfrm>
            <a:off x="-101721" y="700935"/>
            <a:ext cx="6096000" cy="369332"/>
          </a:xfrm>
          <a:prstGeom prst="rect">
            <a:avLst/>
          </a:prstGeom>
          <a:noFill/>
        </p:spPr>
        <p:txBody>
          <a:bodyPr wrap="square">
            <a:spAutoFit/>
          </a:bodyPr>
          <a:lstStyle/>
          <a:p>
            <a:pPr algn="ctr"/>
            <a:r>
              <a:rPr lang="en-US">
                <a:solidFill>
                  <a:srgbClr val="0070C0"/>
                </a:solidFill>
              </a:rPr>
              <a:t>Awareness of a </a:t>
            </a:r>
            <a:r>
              <a:rPr lang="en-US" b="1">
                <a:solidFill>
                  <a:srgbClr val="0070C0"/>
                </a:solidFill>
              </a:rPr>
              <a:t>Property</a:t>
            </a:r>
          </a:p>
        </p:txBody>
      </p:sp>
      <p:sp>
        <p:nvSpPr>
          <p:cNvPr id="7" name="TextBox 6">
            <a:extLst>
              <a:ext uri="{FF2B5EF4-FFF2-40B4-BE49-F238E27FC236}">
                <a16:creationId xmlns:a16="http://schemas.microsoft.com/office/drawing/2014/main" id="{BD3025AA-A94C-3FB0-51B4-85EA5B00052B}"/>
              </a:ext>
            </a:extLst>
          </p:cNvPr>
          <p:cNvSpPr txBox="1"/>
          <p:nvPr/>
        </p:nvSpPr>
        <p:spPr>
          <a:xfrm>
            <a:off x="-127121" y="5630133"/>
            <a:ext cx="6146800" cy="369332"/>
          </a:xfrm>
          <a:prstGeom prst="rect">
            <a:avLst/>
          </a:prstGeom>
          <a:noFill/>
        </p:spPr>
        <p:txBody>
          <a:bodyPr wrap="square">
            <a:spAutoFit/>
          </a:bodyPr>
          <a:lstStyle/>
          <a:p>
            <a:pPr algn="ctr"/>
            <a:r>
              <a:rPr lang="en-US">
                <a:solidFill>
                  <a:srgbClr val="0070C0"/>
                </a:solidFill>
              </a:rPr>
              <a:t>Awareness of a </a:t>
            </a:r>
            <a:r>
              <a:rPr lang="en-US" b="1">
                <a:solidFill>
                  <a:srgbClr val="0070C0"/>
                </a:solidFill>
              </a:rPr>
              <a:t>Subject</a:t>
            </a:r>
          </a:p>
        </p:txBody>
      </p:sp>
    </p:spTree>
    <p:extLst>
      <p:ext uri="{BB962C8B-B14F-4D97-AF65-F5344CB8AC3E}">
        <p14:creationId xmlns:p14="http://schemas.microsoft.com/office/powerpoint/2010/main" val="391013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0-#ppt_w/2"/>
                                          </p:val>
                                        </p:tav>
                                        <p:tav tm="100000">
                                          <p:val>
                                            <p:strVal val="#ppt_x"/>
                                          </p:val>
                                        </p:tav>
                                      </p:tavLst>
                                    </p:anim>
                                    <p:anim calcmode="lin" valueType="num">
                                      <p:cBhvr additive="base">
                                        <p:cTn id="8"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additive="base">
                                        <p:cTn id="13" dur="500" fill="hold"/>
                                        <p:tgtEl>
                                          <p:spTgt spid="34"/>
                                        </p:tgtEl>
                                        <p:attrNameLst>
                                          <p:attrName>ppt_x</p:attrName>
                                        </p:attrNameLst>
                                      </p:cBhvr>
                                      <p:tavLst>
                                        <p:tav tm="0">
                                          <p:val>
                                            <p:strVal val="0-#ppt_w/2"/>
                                          </p:val>
                                        </p:tav>
                                        <p:tav tm="100000">
                                          <p:val>
                                            <p:strVal val="#ppt_x"/>
                                          </p:val>
                                        </p:tav>
                                      </p:tavLst>
                                    </p:anim>
                                    <p:anim calcmode="lin" valueType="num">
                                      <p:cBhvr additive="base">
                                        <p:cTn id="14"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0-#ppt_w/2"/>
                                          </p:val>
                                        </p:tav>
                                        <p:tav tm="100000">
                                          <p:val>
                                            <p:strVal val="#ppt_x"/>
                                          </p:val>
                                        </p:tav>
                                      </p:tavLst>
                                    </p:anim>
                                    <p:anim calcmode="lin" valueType="num">
                                      <p:cBhvr additive="base">
                                        <p:cTn id="20"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fill="hold"/>
                                        <p:tgtEl>
                                          <p:spTgt spid="36"/>
                                        </p:tgtEl>
                                        <p:attrNameLst>
                                          <p:attrName>ppt_x</p:attrName>
                                        </p:attrNameLst>
                                      </p:cBhvr>
                                      <p:tavLst>
                                        <p:tav tm="0">
                                          <p:val>
                                            <p:strVal val="0-#ppt_w/2"/>
                                          </p:val>
                                        </p:tav>
                                        <p:tav tm="100000">
                                          <p:val>
                                            <p:strVal val="#ppt_x"/>
                                          </p:val>
                                        </p:tav>
                                      </p:tavLst>
                                    </p:anim>
                                    <p:anim calcmode="lin" valueType="num">
                                      <p:cBhvr additive="base">
                                        <p:cTn id="26"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0-#ppt_w/2"/>
                                          </p:val>
                                        </p:tav>
                                        <p:tav tm="100000">
                                          <p:val>
                                            <p:strVal val="#ppt_x"/>
                                          </p:val>
                                        </p:tav>
                                      </p:tavLst>
                                    </p:anim>
                                    <p:anim calcmode="lin" valueType="num">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additive="base">
                                        <p:cTn id="37" dur="500" fill="hold"/>
                                        <p:tgtEl>
                                          <p:spTgt spid="38"/>
                                        </p:tgtEl>
                                        <p:attrNameLst>
                                          <p:attrName>ppt_x</p:attrName>
                                        </p:attrNameLst>
                                      </p:cBhvr>
                                      <p:tavLst>
                                        <p:tav tm="0">
                                          <p:val>
                                            <p:strVal val="0-#ppt_w/2"/>
                                          </p:val>
                                        </p:tav>
                                        <p:tav tm="100000">
                                          <p:val>
                                            <p:strVal val="#ppt_x"/>
                                          </p:val>
                                        </p:tav>
                                      </p:tavLst>
                                    </p:anim>
                                    <p:anim calcmode="lin" valueType="num">
                                      <p:cBhvr additive="base">
                                        <p:cTn id="38"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500" fill="hold"/>
                                        <p:tgtEl>
                                          <p:spTgt spid="39"/>
                                        </p:tgtEl>
                                        <p:attrNameLst>
                                          <p:attrName>ppt_x</p:attrName>
                                        </p:attrNameLst>
                                      </p:cBhvr>
                                      <p:tavLst>
                                        <p:tav tm="0">
                                          <p:val>
                                            <p:strVal val="0-#ppt_w/2"/>
                                          </p:val>
                                        </p:tav>
                                        <p:tav tm="100000">
                                          <p:val>
                                            <p:strVal val="#ppt_x"/>
                                          </p:val>
                                        </p:tav>
                                      </p:tavLst>
                                    </p:anim>
                                    <p:anim calcmode="lin" valueType="num">
                                      <p:cBhvr additive="base">
                                        <p:cTn id="44"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0</TotalTime>
  <Words>1945</Words>
  <Application>Microsoft Office PowerPoint</Application>
  <PresentationFormat>Widescreen</PresentationFormat>
  <Paragraphs>256</Paragraphs>
  <Slides>13</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vt:lpstr>
      <vt:lpstr>Calibri</vt:lpstr>
      <vt:lpstr>CMBX9</vt:lpstr>
      <vt:lpstr>CMMI6</vt:lpstr>
      <vt:lpstr>CMMI9</vt:lpstr>
      <vt:lpstr>CMR9</vt:lpstr>
      <vt:lpstr>CMSY9</vt:lpstr>
      <vt:lpstr>Corbel</vt:lpstr>
      <vt:lpstr>Courier New</vt:lpstr>
      <vt:lpstr>Times New Roman</vt:lpstr>
      <vt:lpstr>Parallax</vt:lpstr>
      <vt:lpstr>Situational Awareness Level of AISA system</vt:lpstr>
      <vt:lpstr>Summary</vt:lpstr>
      <vt:lpstr>AI Situational Awareness (AISA) Foundation for Advancing Automation</vt:lpstr>
      <vt:lpstr>Situational awareness (SA)</vt:lpstr>
      <vt:lpstr>SA framework</vt:lpstr>
      <vt:lpstr>SA assessment</vt:lpstr>
      <vt:lpstr>AISA system assessment</vt:lpstr>
      <vt:lpstr>Vocabulary</vt:lpstr>
      <vt:lpstr>PowerPoint Presentation</vt:lpstr>
      <vt:lpstr>PowerPoint Presentation</vt:lpstr>
      <vt:lpstr>PowerPoint Presentation</vt:lpstr>
      <vt:lpstr>Conclusions</vt:lpstr>
      <vt:lpstr>Thank you for your attention!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Situational Awareness Level of AISA system</dc:title>
  <dc:creator>Ivan Tukarić</dc:creator>
  <cp:lastModifiedBy>Ivan Tukarić</cp:lastModifiedBy>
  <cp:revision>1</cp:revision>
  <dcterms:created xsi:type="dcterms:W3CDTF">2022-10-18T11:38:34Z</dcterms:created>
  <dcterms:modified xsi:type="dcterms:W3CDTF">2022-10-20T14:47:39Z</dcterms:modified>
</cp:coreProperties>
</file>